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56" r:id="rId6"/>
    <p:sldId id="262" r:id="rId7"/>
    <p:sldId id="264" r:id="rId8"/>
    <p:sldId id="265" r:id="rId9"/>
    <p:sldId id="263" r:id="rId10"/>
    <p:sldId id="266" r:id="rId11"/>
    <p:sldId id="267" r:id="rId12"/>
    <p:sldId id="268" r:id="rId13"/>
    <p:sldId id="269" r:id="rId14"/>
    <p:sldId id="270" r:id="rId15"/>
    <p:sldId id="271" r:id="rId16"/>
    <p:sldId id="274" r:id="rId17"/>
    <p:sldId id="275" r:id="rId18"/>
    <p:sldId id="277" r:id="rId19"/>
    <p:sldId id="272" r:id="rId20"/>
    <p:sldId id="273" r:id="rId21"/>
    <p:sldId id="278" r:id="rId22"/>
    <p:sldId id="282" r:id="rId23"/>
    <p:sldId id="279" r:id="rId24"/>
    <p:sldId id="286" r:id="rId25"/>
    <p:sldId id="283" r:id="rId26"/>
    <p:sldId id="288" r:id="rId27"/>
    <p:sldId id="289" r:id="rId28"/>
    <p:sldId id="290" r:id="rId29"/>
    <p:sldId id="291" r:id="rId30"/>
    <p:sldId id="284" r:id="rId31"/>
    <p:sldId id="293" r:id="rId32"/>
    <p:sldId id="292" r:id="rId33"/>
    <p:sldId id="295" r:id="rId34"/>
    <p:sldId id="296" r:id="rId35"/>
    <p:sldId id="294" r:id="rId36"/>
    <p:sldId id="302" r:id="rId37"/>
    <p:sldId id="299" r:id="rId38"/>
    <p:sldId id="300" r:id="rId39"/>
    <p:sldId id="303" r:id="rId40"/>
    <p:sldId id="305" r:id="rId41"/>
    <p:sldId id="304" r:id="rId42"/>
    <p:sldId id="298" r:id="rId43"/>
    <p:sldId id="301" r:id="rId44"/>
    <p:sldId id="306" r:id="rId4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300291-C868-4BB0-ACFC-1195BBC01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CFB4DB-7D96-4DB5-915D-3DBB1FA688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F6E6A-21AC-44F5-85C5-C75C28330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4BF73-C1C9-4231-9391-B1C7934A6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119216-2CA5-4CD7-8191-9D8C5D2B4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6364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6B16B-2224-4BD6-8B8F-99DE0FAD2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F0B3FC-555B-4B76-ABF9-4F74A7DEF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610B19-8A01-419B-AE8C-ED293CE30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9032AB-A410-4535-B22C-D2CA57F8D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8792B4-6A2B-4E0C-A4EC-461ABDA6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69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7E3B25-6A3B-44A4-83D1-27088D94A3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8CD20F-D86A-459D-8AD9-EC04A8290B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1F18DD-0174-4396-9F89-C793BCD12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A75F01-36F0-4F9A-B156-D9B2D5866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FA7049-7C7B-43BC-970B-72D711F26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509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D1D0E-8C95-4E2A-9098-58856448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CFF66D-D49F-4C59-8852-FCCDC66D6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4E5F17-2214-400C-AE15-13DACE370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4B92CF-728A-4D53-8B05-B2808193F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D670AB-E963-4681-A7B5-C02A4CEE0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694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E7500-0DCA-437C-9018-14D0F5DA6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83095F-410B-4A49-9CDC-E38EDB673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B87476-365B-4BF0-BC5D-4DF6AF6E7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41B63C-E5D2-48C2-97DB-C89829DD5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2DF317-9D3F-49E4-BC76-B61FC5F5F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927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C1FDF8-4A41-4D85-A13D-ABD982B6F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B98C88-C887-42CF-A851-BEA8F0BCDA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C5E771-D855-4784-AAEB-C6DA4833ED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4D5A52-7200-419B-BA5F-203B0070E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8BADE9-CA96-4D06-AD0D-F9B193521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991375-9CEB-492D-920B-09FB563D5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230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26258-6744-4F8D-AC7E-A64F127FF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A424B6-E0C8-480A-843F-3ACCD509B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1C2D26-84EA-4B35-8CCB-E79B8A69A1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B1705E3-3504-4548-BCB8-A5CD3D90F7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43FC5CD-DF18-484B-AF8E-DEA75C232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7DC983-C787-4BA9-8E29-211E72C02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7CD1566-19F8-4E99-97E4-B5511483A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C3F0D0-21ED-4B03-B162-F7EBF0B7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336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BE2CB3-DE11-4D0D-B714-BEA4B0011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6859E0B-8407-41FE-B2AE-440C34A3E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CB63EF-B34C-4982-81F8-57C77D960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F0BB1B-90F9-49AC-9A76-48ADF7B9F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69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94AD3A7-86DC-49D5-933F-A6A10C036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ED7ED9B-164E-45FE-B146-139D4BF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5C2C11-6CA2-4237-BF9F-3BDFD4E5F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17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727036-3B2E-4535-A616-D34E679E9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466D2-6712-455D-994C-38BA56EA1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F59F9D-9084-49EB-B45A-86A247E04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2A0D70-4925-4B0D-A545-52574A0A3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B2D927-7598-40B7-A7BD-88D0861A5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BF6C5E-0045-453B-957E-43817FD5A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454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17102F-8823-4FE3-8816-6D1E8CC6E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370185D-E855-4E37-BA57-E45DEE4E4B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70F2EB-97CC-424A-AF04-623E9BA00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D71483-CF60-4404-9996-3AB3091C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E8738C-A794-4340-AE74-B91DB36C6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49B241-3BA4-432D-9434-435A3B04C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669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95ACE6-EBC3-47A5-BD40-3B9B982B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691983-7BDD-4B2F-B2B4-F10820C26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1FEDE9-99B4-4E8F-AE06-D44A48698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11F29-0BB4-4AF0-9056-A6748E4BDC1B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0644CF-BC03-4745-B3D7-04E6BED8CD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1B5B9E-3AF5-4A1E-9A82-0A2307F92A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99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420FA36-8B50-4A52-881C-66B7AA062A22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5187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main…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</a:t>
            </a:r>
            <a:r>
              <a:rPr lang="en-US" altLang="ko-KR" dirty="0"/>
              <a:t> </a:t>
            </a:r>
            <a:r>
              <a:rPr lang="ko-KR" altLang="en-US" dirty="0"/>
              <a:t>소켓 생성 후 클라이언트 </a:t>
            </a:r>
            <a:r>
              <a:rPr lang="en-US" altLang="ko-KR" dirty="0"/>
              <a:t>4</a:t>
            </a:r>
            <a:r>
              <a:rPr lang="ko-KR" altLang="en-US" dirty="0"/>
              <a:t>명 받음</a:t>
            </a:r>
            <a:endParaRPr lang="en-US" altLang="ko-K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2887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main…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 소켓에 접속</a:t>
            </a:r>
            <a:endParaRPr lang="en-US" altLang="ko-KR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1CD4E25-32DB-41F6-89D6-F5FA45D1E39C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93DC18-8CDE-4A38-AFED-E7A0785DCCD4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E9D1AF7-E2F4-4710-B3B7-CB545640E737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B19BED-1B97-4D89-A18B-C2366FC4CAB8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FF5AC8C-66B0-4540-805F-543549C83457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6C6AC6-9584-434C-ABAB-B4F6650F303D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</p:spTree>
    <p:extLst>
      <p:ext uri="{BB962C8B-B14F-4D97-AF65-F5344CB8AC3E}">
        <p14:creationId xmlns:p14="http://schemas.microsoft.com/office/powerpoint/2010/main" val="3256396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720DD4A-28FE-49BE-8015-8C0E0AA5D0FF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26260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10.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 err="1"/>
              <a:t>턴플을</a:t>
            </a:r>
            <a:r>
              <a:rPr lang="ko-KR" altLang="en-US" dirty="0"/>
              <a:t> 찾는다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3082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10-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packet_recv</a:t>
            </a:r>
            <a:r>
              <a:rPr lang="ko-KR" altLang="en-US" dirty="0"/>
              <a:t>로 대기</a:t>
            </a:r>
            <a:endParaRPr lang="en-US" altLang="ko-KR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082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10-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packet_recv</a:t>
            </a:r>
            <a:r>
              <a:rPr lang="ko-KR" altLang="en-US" dirty="0"/>
              <a:t>로 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43017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720DD4A-28FE-49BE-8015-8C0E0AA5D0FF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8299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11.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game_send_signal</a:t>
            </a:r>
            <a:r>
              <a:rPr lang="en-US" altLang="ko-KR" dirty="0"/>
              <a:t>()</a:t>
            </a:r>
            <a:r>
              <a:rPr lang="ko-KR" altLang="en-US" dirty="0"/>
              <a:t>로 </a:t>
            </a:r>
            <a:r>
              <a:rPr lang="ko-KR" altLang="en-US" dirty="0" err="1"/>
              <a:t>턴플에게</a:t>
            </a:r>
            <a:r>
              <a:rPr lang="ko-KR" altLang="en-US" dirty="0"/>
              <a:t> </a:t>
            </a:r>
            <a:r>
              <a:rPr lang="en-US" altLang="ko-KR" dirty="0"/>
              <a:t>SIG_INFR, </a:t>
            </a:r>
            <a:r>
              <a:rPr lang="ko-KR" altLang="en-US" dirty="0"/>
              <a:t>나머지에게 </a:t>
            </a:r>
            <a:r>
              <a:rPr lang="en-US" altLang="ko-KR" dirty="0"/>
              <a:t>SIG_WAIT </a:t>
            </a:r>
            <a:r>
              <a:rPr lang="ko-KR" altLang="en-US" dirty="0"/>
              <a:t>전송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25939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11-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SIG_INFR </a:t>
            </a:r>
            <a:r>
              <a:rPr lang="ko-KR" altLang="en-US" dirty="0"/>
              <a:t>수신</a:t>
            </a:r>
            <a:endParaRPr lang="en-US" altLang="ko-KR" dirty="0"/>
          </a:p>
          <a:p>
            <a:r>
              <a:rPr lang="en-US" altLang="ko-KR" dirty="0"/>
              <a:t>	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26474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11-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SIG_WAIT </a:t>
            </a:r>
            <a:r>
              <a:rPr lang="ko-KR" altLang="en-US" dirty="0"/>
              <a:t>수신</a:t>
            </a:r>
            <a:endParaRPr lang="en-US" altLang="ko-KR" dirty="0"/>
          </a:p>
        </p:txBody>
      </p:sp>
      <p:sp>
        <p:nvSpPr>
          <p:cNvPr id="24" name="하트 23">
            <a:extLst>
              <a:ext uri="{FF2B5EF4-FFF2-40B4-BE49-F238E27FC236}">
                <a16:creationId xmlns:a16="http://schemas.microsoft.com/office/drawing/2014/main" id="{D291963B-B7D0-4CB5-AAF2-292A7A963130}"/>
              </a:ext>
            </a:extLst>
          </p:cNvPr>
          <p:cNvSpPr/>
          <p:nvPr/>
        </p:nvSpPr>
        <p:spPr>
          <a:xfrm>
            <a:off x="4483914" y="2860456"/>
            <a:ext cx="1166070" cy="646330"/>
          </a:xfrm>
          <a:prstGeom prst="hear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WAIT</a:t>
            </a:r>
            <a:endParaRPr lang="ko-KR" altLang="en-US" dirty="0"/>
          </a:p>
        </p:txBody>
      </p:sp>
      <p:sp>
        <p:nvSpPr>
          <p:cNvPr id="25" name="하트 24">
            <a:extLst>
              <a:ext uri="{FF2B5EF4-FFF2-40B4-BE49-F238E27FC236}">
                <a16:creationId xmlns:a16="http://schemas.microsoft.com/office/drawing/2014/main" id="{332633E0-1E5B-43B2-92D7-379CE2AD3CD2}"/>
              </a:ext>
            </a:extLst>
          </p:cNvPr>
          <p:cNvSpPr/>
          <p:nvPr/>
        </p:nvSpPr>
        <p:spPr>
          <a:xfrm>
            <a:off x="5952683" y="2860456"/>
            <a:ext cx="1166070" cy="646330"/>
          </a:xfrm>
          <a:prstGeom prst="hear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WAIT</a:t>
            </a:r>
            <a:endParaRPr lang="ko-KR" altLang="en-US" dirty="0"/>
          </a:p>
        </p:txBody>
      </p:sp>
      <p:sp>
        <p:nvSpPr>
          <p:cNvPr id="26" name="하트 25">
            <a:extLst>
              <a:ext uri="{FF2B5EF4-FFF2-40B4-BE49-F238E27FC236}">
                <a16:creationId xmlns:a16="http://schemas.microsoft.com/office/drawing/2014/main" id="{270A4E38-89B4-484B-A117-47A74404020B}"/>
              </a:ext>
            </a:extLst>
          </p:cNvPr>
          <p:cNvSpPr/>
          <p:nvPr/>
        </p:nvSpPr>
        <p:spPr>
          <a:xfrm>
            <a:off x="7340363" y="2860456"/>
            <a:ext cx="1166070" cy="646330"/>
          </a:xfrm>
          <a:prstGeom prst="hear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WAIT</a:t>
            </a:r>
            <a:endParaRPr lang="ko-KR" altLang="en-US" dirty="0"/>
          </a:p>
        </p:txBody>
      </p:sp>
      <p:sp>
        <p:nvSpPr>
          <p:cNvPr id="2" name="구름 1">
            <a:extLst>
              <a:ext uri="{FF2B5EF4-FFF2-40B4-BE49-F238E27FC236}">
                <a16:creationId xmlns:a16="http://schemas.microsoft.com/office/drawing/2014/main" id="{97600B42-C869-4A22-97FD-D7241C92684A}"/>
              </a:ext>
            </a:extLst>
          </p:cNvPr>
          <p:cNvSpPr/>
          <p:nvPr/>
        </p:nvSpPr>
        <p:spPr>
          <a:xfrm>
            <a:off x="3039263" y="2860456"/>
            <a:ext cx="1142998" cy="64633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INFR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508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720DD4A-28FE-49BE-8015-8C0E0AA5D0FF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4400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12.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packet_recv</a:t>
            </a:r>
            <a:r>
              <a:rPr lang="ko-KR" altLang="en-US" dirty="0"/>
              <a:t>로 </a:t>
            </a:r>
            <a:r>
              <a:rPr lang="ko-KR" altLang="en-US" dirty="0" err="1"/>
              <a:t>턴플의</a:t>
            </a:r>
            <a:r>
              <a:rPr lang="ko-KR" altLang="en-US" dirty="0"/>
              <a:t> 패킷 대기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2199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12-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추리 진행</a:t>
            </a:r>
            <a:endParaRPr lang="en-US" altLang="ko-KR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5487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12-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packet_recv</a:t>
            </a:r>
            <a:r>
              <a:rPr lang="ko-KR" altLang="en-US" dirty="0"/>
              <a:t>로 </a:t>
            </a:r>
            <a:r>
              <a:rPr lang="ko-KR" altLang="en-US" dirty="0" err="1"/>
              <a:t>턴클의</a:t>
            </a:r>
            <a:r>
              <a:rPr lang="ko-KR" altLang="en-US" dirty="0"/>
              <a:t> 추리 정보 패킷 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53726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2887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13.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 err="1"/>
              <a:t>턴플의</a:t>
            </a:r>
            <a:r>
              <a:rPr lang="ko-KR" altLang="en-US" dirty="0"/>
              <a:t> 패킷 수신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472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13-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packet_send</a:t>
            </a:r>
            <a:r>
              <a:rPr lang="ko-KR" altLang="en-US" dirty="0"/>
              <a:t>로 패킷 서버에 전송</a:t>
            </a:r>
            <a:endParaRPr lang="en-US" altLang="ko-KR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5568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13-</a:t>
            </a:r>
            <a:r>
              <a:rPr lang="ko-KR" altLang="en-US" dirty="0"/>
              <a:t>나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 </a:t>
            </a:r>
            <a:r>
              <a:rPr lang="en-US" altLang="ko-KR" dirty="0" err="1"/>
              <a:t>packet_recv</a:t>
            </a:r>
            <a:r>
              <a:rPr lang="ko-KR" altLang="en-US" dirty="0"/>
              <a:t>로 </a:t>
            </a:r>
            <a:r>
              <a:rPr lang="ko-KR" altLang="en-US" dirty="0" err="1"/>
              <a:t>턴클의</a:t>
            </a:r>
            <a:r>
              <a:rPr lang="ko-KR" altLang="en-US" dirty="0"/>
              <a:t> 추리 정보 패킷 대기</a:t>
            </a:r>
            <a:endParaRPr lang="en-US" altLang="ko-KR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28648ED2-E164-4BEF-818C-594D0A631005}"/>
              </a:ext>
            </a:extLst>
          </p:cNvPr>
          <p:cNvCxnSpPr>
            <a:cxnSpLocks/>
          </p:cNvCxnSpPr>
          <p:nvPr/>
        </p:nvCxnSpPr>
        <p:spPr>
          <a:xfrm flipV="1">
            <a:off x="2944536" y="2709643"/>
            <a:ext cx="1739607" cy="947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육각형 23">
            <a:extLst>
              <a:ext uri="{FF2B5EF4-FFF2-40B4-BE49-F238E27FC236}">
                <a16:creationId xmlns:a16="http://schemas.microsoft.com/office/drawing/2014/main" id="{11B4A3EE-E32D-48CB-8C9A-8AE2B598F4CD}"/>
              </a:ext>
            </a:extLst>
          </p:cNvPr>
          <p:cNvSpPr/>
          <p:nvPr/>
        </p:nvSpPr>
        <p:spPr>
          <a:xfrm>
            <a:off x="31248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</p:spTree>
    <p:extLst>
      <p:ext uri="{BB962C8B-B14F-4D97-AF65-F5344CB8AC3E}">
        <p14:creationId xmlns:p14="http://schemas.microsoft.com/office/powerpoint/2010/main" val="3013054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32720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14.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진실의 방인지 검사</a:t>
            </a:r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867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14-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5568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14-</a:t>
            </a:r>
            <a:r>
              <a:rPr lang="ko-KR" altLang="en-US" dirty="0"/>
              <a:t>나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 </a:t>
            </a:r>
            <a:r>
              <a:rPr lang="en-US" altLang="ko-KR" dirty="0" err="1"/>
              <a:t>packet_recv</a:t>
            </a:r>
            <a:r>
              <a:rPr lang="ko-KR" altLang="en-US" dirty="0"/>
              <a:t>로 </a:t>
            </a:r>
            <a:r>
              <a:rPr lang="ko-KR" altLang="en-US" dirty="0" err="1"/>
              <a:t>턴클의</a:t>
            </a:r>
            <a:r>
              <a:rPr lang="ko-KR" altLang="en-US" dirty="0"/>
              <a:t> 추리 정보 패킷 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52537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그림 5" descr="젊은 여성 의사">
            <a:extLst>
              <a:ext uri="{FF2B5EF4-FFF2-40B4-BE49-F238E27FC236}">
                <a16:creationId xmlns:a16="http://schemas.microsoft.com/office/drawing/2014/main" id="{6DE76719-F534-4883-8E13-B8043782D6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r="1" b="4947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3B61A-6D71-4D58-8B2E-537352DEF3EC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800">
                <a:latin typeface="+mj-lt"/>
                <a:ea typeface="+mj-ea"/>
                <a:cs typeface="+mj-cs"/>
              </a:rPr>
              <a:t>진실의 방일 경우 </a:t>
            </a:r>
            <a:endParaRPr lang="en-US" altLang="ko-KR" sz="4800">
              <a:latin typeface="+mj-lt"/>
              <a:ea typeface="+mj-ea"/>
              <a:cs typeface="+mj-cs"/>
            </a:endParaRPr>
          </a:p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800">
                <a:latin typeface="+mj-lt"/>
                <a:ea typeface="+mj-ea"/>
                <a:cs typeface="+mj-cs"/>
              </a:rPr>
              <a:t>1. </a:t>
            </a:r>
            <a:r>
              <a:rPr lang="ko-KR" altLang="en-US" sz="4800">
                <a:latin typeface="+mj-lt"/>
                <a:ea typeface="+mj-ea"/>
                <a:cs typeface="+mj-cs"/>
              </a:rPr>
              <a:t>정답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62073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333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15. </a:t>
            </a:r>
            <a:r>
              <a:rPr lang="en-US" altLang="ko-KR" dirty="0" err="1"/>
              <a:t>game_ROOM_OF_TRUTH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미완성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948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5568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 </a:t>
            </a:r>
            <a:r>
              <a:rPr lang="en-US" altLang="ko-KR" dirty="0" err="1"/>
              <a:t>packet_recv</a:t>
            </a:r>
            <a:r>
              <a:rPr lang="ko-KR" altLang="en-US" dirty="0"/>
              <a:t>로 </a:t>
            </a:r>
            <a:r>
              <a:rPr lang="ko-KR" altLang="en-US" dirty="0" err="1"/>
              <a:t>턴클의</a:t>
            </a:r>
            <a:r>
              <a:rPr lang="ko-KR" altLang="en-US" dirty="0"/>
              <a:t> 추리 정보 패킷 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527171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 descr="여성 기업인">
            <a:extLst>
              <a:ext uri="{FF2B5EF4-FFF2-40B4-BE49-F238E27FC236}">
                <a16:creationId xmlns:a16="http://schemas.microsoft.com/office/drawing/2014/main" id="{CE486AD4-C389-472B-8CCA-904BA96861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91" b="51992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3B61A-6D71-4D58-8B2E-537352DEF3EC}"/>
              </a:ext>
            </a:extLst>
          </p:cNvPr>
          <p:cNvSpPr txBox="1"/>
          <p:nvPr/>
        </p:nvSpPr>
        <p:spPr>
          <a:xfrm>
            <a:off x="3284343" y="2484633"/>
            <a:ext cx="5271393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800" dirty="0">
                <a:latin typeface="+mj-lt"/>
                <a:ea typeface="+mj-ea"/>
                <a:cs typeface="+mj-cs"/>
              </a:rPr>
              <a:t>진실의 방일 경우 </a:t>
            </a:r>
            <a:endParaRPr lang="en-US" altLang="ko-KR" sz="4800" dirty="0">
              <a:latin typeface="+mj-lt"/>
              <a:ea typeface="+mj-ea"/>
              <a:cs typeface="+mj-cs"/>
            </a:endParaRPr>
          </a:p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800" dirty="0">
                <a:latin typeface="+mj-lt"/>
                <a:ea typeface="+mj-ea"/>
                <a:cs typeface="+mj-cs"/>
              </a:rPr>
              <a:t>2. </a:t>
            </a:r>
            <a:r>
              <a:rPr lang="ko-KR" altLang="en-US" sz="4800" dirty="0">
                <a:latin typeface="+mj-lt"/>
                <a:ea typeface="+mj-ea"/>
                <a:cs typeface="+mj-cs"/>
              </a:rPr>
              <a:t>오답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78047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333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15. </a:t>
            </a:r>
            <a:r>
              <a:rPr lang="en-US" altLang="ko-KR" dirty="0" err="1"/>
              <a:t>game_ROOM_OF_TRUTH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미완성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948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5568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 </a:t>
            </a:r>
            <a:r>
              <a:rPr lang="en-US" altLang="ko-KR" dirty="0" err="1"/>
              <a:t>packet_recv</a:t>
            </a:r>
            <a:r>
              <a:rPr lang="ko-KR" altLang="en-US" dirty="0"/>
              <a:t>로 </a:t>
            </a:r>
            <a:r>
              <a:rPr lang="ko-KR" altLang="en-US" dirty="0" err="1"/>
              <a:t>턴클의</a:t>
            </a:r>
            <a:r>
              <a:rPr lang="ko-KR" altLang="en-US" dirty="0"/>
              <a:t> 추리 정보 패킷 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56856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 descr="젊은 중국 일반 여성">
            <a:extLst>
              <a:ext uri="{FF2B5EF4-FFF2-40B4-BE49-F238E27FC236}">
                <a16:creationId xmlns:a16="http://schemas.microsoft.com/office/drawing/2014/main" id="{EE8F1608-6726-49F6-8E31-88034BAE3E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r="-1" b="4372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3B61A-6D71-4D58-8B2E-537352DEF3EC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800">
                <a:latin typeface="+mj-lt"/>
                <a:ea typeface="+mj-ea"/>
                <a:cs typeface="+mj-cs"/>
              </a:rPr>
              <a:t>진실의 방이</a:t>
            </a:r>
            <a:endParaRPr lang="en-US" altLang="ko-KR" sz="4800">
              <a:latin typeface="+mj-lt"/>
              <a:ea typeface="+mj-ea"/>
              <a:cs typeface="+mj-cs"/>
            </a:endParaRPr>
          </a:p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800">
                <a:latin typeface="+mj-lt"/>
                <a:ea typeface="+mj-ea"/>
                <a:cs typeface="+mj-cs"/>
              </a:rPr>
              <a:t>아닐 경우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088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420FA36-8B50-4A52-881C-66B7AA062A22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57250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</a:t>
            </a:r>
            <a:r>
              <a:rPr lang="en-US" altLang="ko-KR" dirty="0" err="1"/>
              <a:t>game_init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game_init_cards</a:t>
            </a:r>
            <a:r>
              <a:rPr lang="en-US" altLang="ko-KR" dirty="0"/>
              <a:t>(</a:t>
            </a:r>
            <a:r>
              <a:rPr lang="ko-KR" altLang="en-US" dirty="0"/>
              <a:t>각 패킷에 카드 분배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game_init_players</a:t>
            </a:r>
            <a:r>
              <a:rPr lang="en-US" altLang="ko-KR" dirty="0"/>
              <a:t>(</a:t>
            </a:r>
            <a:r>
              <a:rPr lang="ko-KR" altLang="en-US" dirty="0"/>
              <a:t>각 패킷에 유저 정보 매핑</a:t>
            </a:r>
            <a:r>
              <a:rPr lang="en-US" altLang="ko-KR" dirty="0"/>
              <a:t>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8" y="5121264"/>
            <a:ext cx="3179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en-US" altLang="ko-KR" dirty="0" err="1"/>
              <a:t>game_update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초기화 패킷 대기</a:t>
            </a:r>
            <a:endParaRPr lang="en-US" altLang="ko-KR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1CD4E25-32DB-41F6-89D6-F5FA45D1E39C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93DC18-8CDE-4A38-AFED-E7A0785DCCD4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E9D1AF7-E2F4-4710-B3B7-CB545640E737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B19BED-1B97-4D89-A18B-C2366FC4CAB8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FF5AC8C-66B0-4540-805F-543549C83457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6C6AC6-9584-434C-ABAB-B4F6650F303D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</p:spTree>
    <p:extLst>
      <p:ext uri="{BB962C8B-B14F-4D97-AF65-F5344CB8AC3E}">
        <p14:creationId xmlns:p14="http://schemas.microsoft.com/office/powerpoint/2010/main" val="25928169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54409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모든 플레이어의 패킷에 추리 정보를 반영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5000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5568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 </a:t>
            </a:r>
            <a:r>
              <a:rPr lang="en-US" altLang="ko-KR" dirty="0" err="1"/>
              <a:t>packet_recv</a:t>
            </a:r>
            <a:r>
              <a:rPr lang="ko-KR" altLang="en-US" dirty="0"/>
              <a:t>로 </a:t>
            </a:r>
            <a:r>
              <a:rPr lang="ko-KR" altLang="en-US" dirty="0" err="1"/>
              <a:t>턴클의</a:t>
            </a:r>
            <a:r>
              <a:rPr lang="ko-KR" altLang="en-US" dirty="0"/>
              <a:t> 추리 정보 패킷 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05460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80762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16.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 err="1"/>
              <a:t>턴플을</a:t>
            </a:r>
            <a:r>
              <a:rPr lang="ko-KR" altLang="en-US" dirty="0"/>
              <a:t> 제외한 나머지 플레이어에게 추리 정보가 담긴 각 패킷 전송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948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16-</a:t>
            </a:r>
            <a:r>
              <a:rPr lang="ko-KR" altLang="en-US" dirty="0"/>
              <a:t>턴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48670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16-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패킷을 받는다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20" name="육각형 19">
            <a:extLst>
              <a:ext uri="{FF2B5EF4-FFF2-40B4-BE49-F238E27FC236}">
                <a16:creationId xmlns:a16="http://schemas.microsoft.com/office/drawing/2014/main" id="{F46AA14C-E7ED-4E4F-9BC2-0CB2C2A8EDFF}"/>
              </a:ext>
            </a:extLst>
          </p:cNvPr>
          <p:cNvSpPr/>
          <p:nvPr/>
        </p:nvSpPr>
        <p:spPr>
          <a:xfrm>
            <a:off x="44964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4" name="육각형 23">
            <a:extLst>
              <a:ext uri="{FF2B5EF4-FFF2-40B4-BE49-F238E27FC236}">
                <a16:creationId xmlns:a16="http://schemas.microsoft.com/office/drawing/2014/main" id="{CE9ADEAA-5B71-4B3A-B1C3-00D5748F1711}"/>
              </a:ext>
            </a:extLst>
          </p:cNvPr>
          <p:cNvSpPr/>
          <p:nvPr/>
        </p:nvSpPr>
        <p:spPr>
          <a:xfrm>
            <a:off x="5863900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5" name="육각형 24">
            <a:extLst>
              <a:ext uri="{FF2B5EF4-FFF2-40B4-BE49-F238E27FC236}">
                <a16:creationId xmlns:a16="http://schemas.microsoft.com/office/drawing/2014/main" id="{24DFFE09-3028-4752-81ED-226304411CB7}"/>
              </a:ext>
            </a:extLst>
          </p:cNvPr>
          <p:cNvSpPr/>
          <p:nvPr/>
        </p:nvSpPr>
        <p:spPr>
          <a:xfrm>
            <a:off x="7250182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</p:spTree>
    <p:extLst>
      <p:ext uri="{BB962C8B-B14F-4D97-AF65-F5344CB8AC3E}">
        <p14:creationId xmlns:p14="http://schemas.microsoft.com/office/powerpoint/2010/main" val="4160502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40161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17.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value</a:t>
            </a:r>
            <a:r>
              <a:rPr lang="ko-KR" altLang="en-US" dirty="0"/>
              <a:t>를 </a:t>
            </a:r>
            <a:r>
              <a:rPr lang="en-US" altLang="ko-KR" dirty="0"/>
              <a:t>SIG_TURN</a:t>
            </a:r>
            <a:r>
              <a:rPr lang="ko-KR" altLang="en-US" dirty="0"/>
              <a:t>으로 설정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948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17-</a:t>
            </a:r>
            <a:r>
              <a:rPr lang="ko-KR" altLang="en-US" dirty="0"/>
              <a:t>턴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89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17-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833797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7558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18.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 err="1"/>
              <a:t>턴플의</a:t>
            </a:r>
            <a:r>
              <a:rPr lang="ko-KR" altLang="en-US" dirty="0"/>
              <a:t> 다음 순서인 </a:t>
            </a:r>
            <a:r>
              <a:rPr lang="ko-KR" altLang="en-US" dirty="0" err="1"/>
              <a:t>플레이어에게부터</a:t>
            </a:r>
            <a:r>
              <a:rPr lang="ko-KR" altLang="en-US" dirty="0"/>
              <a:t> </a:t>
            </a:r>
            <a:r>
              <a:rPr lang="en-US" altLang="ko-KR" dirty="0"/>
              <a:t>value(</a:t>
            </a:r>
            <a:r>
              <a:rPr lang="ko-KR" altLang="en-US" dirty="0"/>
              <a:t>신호</a:t>
            </a:r>
            <a:r>
              <a:rPr lang="en-US" altLang="ko-KR" dirty="0"/>
              <a:t>)</a:t>
            </a:r>
            <a:r>
              <a:rPr lang="ko-KR" altLang="en-US" dirty="0"/>
              <a:t>를 전송한다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948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18-</a:t>
            </a:r>
            <a:r>
              <a:rPr lang="ko-KR" altLang="en-US" dirty="0"/>
              <a:t>턴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56717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18-T.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내부에서 서버에서 줬던 패킷을 변수에 저장</a:t>
            </a:r>
            <a:endParaRPr lang="en-US" altLang="ko-KR" dirty="0"/>
          </a:p>
          <a:p>
            <a:r>
              <a:rPr lang="en-US" altLang="ko-KR" dirty="0"/>
              <a:t>18-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  <p:sp>
        <p:nvSpPr>
          <p:cNvPr id="26" name="별: 꼭짓점 7개 25">
            <a:extLst>
              <a:ext uri="{FF2B5EF4-FFF2-40B4-BE49-F238E27FC236}">
                <a16:creationId xmlns:a16="http://schemas.microsoft.com/office/drawing/2014/main" id="{6B621A2D-47D8-474D-9089-738EDA413DAF}"/>
              </a:ext>
            </a:extLst>
          </p:cNvPr>
          <p:cNvSpPr/>
          <p:nvPr/>
        </p:nvSpPr>
        <p:spPr>
          <a:xfrm>
            <a:off x="4269286" y="2866666"/>
            <a:ext cx="1481364" cy="646330"/>
          </a:xfrm>
          <a:prstGeom prst="star7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TURN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94471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6952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19.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SIG_TURN</a:t>
            </a:r>
            <a:r>
              <a:rPr lang="ko-KR" altLang="en-US" dirty="0"/>
              <a:t>을 받은 플레이어로부터 오는 패킷을 기다린다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948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19-</a:t>
            </a:r>
            <a:r>
              <a:rPr lang="ko-KR" altLang="en-US" dirty="0"/>
              <a:t>턴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9437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19-T.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낼 카드가 있는지 생각한다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19-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854867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8CC88B-F5F1-4DE6-95A8-2A8DB7AB4688}"/>
              </a:ext>
            </a:extLst>
          </p:cNvPr>
          <p:cNvSpPr txBox="1"/>
          <p:nvPr/>
        </p:nvSpPr>
        <p:spPr>
          <a:xfrm>
            <a:off x="6585882" y="4267832"/>
            <a:ext cx="4805996" cy="14014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다른 플레이어가</a:t>
            </a:r>
            <a:endParaRPr lang="en-US" altLang="ko-KR" sz="2800">
              <a:solidFill>
                <a:srgbClr val="000000"/>
              </a:solidFill>
              <a:latin typeface="+mj-lt"/>
              <a:ea typeface="+mj-ea"/>
              <a:cs typeface="+mj-cs"/>
            </a:endParaRPr>
          </a:p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단서를 </a:t>
            </a:r>
            <a:endParaRPr lang="en-US" altLang="ko-KR" sz="2800">
              <a:solidFill>
                <a:srgbClr val="000000"/>
              </a:solidFill>
              <a:latin typeface="+mj-lt"/>
              <a:ea typeface="+mj-ea"/>
              <a:cs typeface="+mj-cs"/>
            </a:endParaRPr>
          </a:p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전송했을 경우</a:t>
            </a:r>
          </a:p>
        </p:txBody>
      </p:sp>
      <p:sp>
        <p:nvSpPr>
          <p:cNvPr id="19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그림 6" descr="영국 남성 기업인">
            <a:extLst>
              <a:ext uri="{FF2B5EF4-FFF2-40B4-BE49-F238E27FC236}">
                <a16:creationId xmlns:a16="http://schemas.microsoft.com/office/drawing/2014/main" id="{639B1A3B-9FDA-404C-B77E-4DCFE5E21E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106"/>
          <a:stretch/>
        </p:blipFill>
        <p:spPr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4929861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798502" y="2709643"/>
            <a:ext cx="587229" cy="947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45643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value</a:t>
            </a:r>
            <a:r>
              <a:rPr lang="ko-KR" altLang="en-US" dirty="0"/>
              <a:t>를 </a:t>
            </a:r>
            <a:r>
              <a:rPr lang="en-US" altLang="ko-KR" dirty="0"/>
              <a:t>SIG_DONE</a:t>
            </a:r>
            <a:r>
              <a:rPr lang="ko-KR" altLang="en-US" dirty="0"/>
              <a:t>으로 변경한다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948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20-</a:t>
            </a:r>
            <a:r>
              <a:rPr lang="ko-KR" altLang="en-US" dirty="0"/>
              <a:t>턴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9437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20-T.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단서 패킷을 보낸다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20-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  <p:sp>
        <p:nvSpPr>
          <p:cNvPr id="24" name="육각형 23">
            <a:extLst>
              <a:ext uri="{FF2B5EF4-FFF2-40B4-BE49-F238E27FC236}">
                <a16:creationId xmlns:a16="http://schemas.microsoft.com/office/drawing/2014/main" id="{351474F3-F71D-4081-BD62-A89B432AD6BC}"/>
              </a:ext>
            </a:extLst>
          </p:cNvPr>
          <p:cNvSpPr/>
          <p:nvPr/>
        </p:nvSpPr>
        <p:spPr>
          <a:xfrm>
            <a:off x="44964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</p:spTree>
    <p:extLst>
      <p:ext uri="{BB962C8B-B14F-4D97-AF65-F5344CB8AC3E}">
        <p14:creationId xmlns:p14="http://schemas.microsoft.com/office/powerpoint/2010/main" val="3553221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81EF9C7D-6C74-4F0C-8531-DC67663BC2C5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54393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21.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나머지 플레이어에게 </a:t>
            </a:r>
            <a:r>
              <a:rPr lang="en-US" altLang="ko-KR" dirty="0"/>
              <a:t>SIG_DONE</a:t>
            </a:r>
            <a:r>
              <a:rPr lang="ko-KR" altLang="en-US" dirty="0"/>
              <a:t>을 보낸다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948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21-</a:t>
            </a:r>
            <a:r>
              <a:rPr lang="ko-KR" altLang="en-US" dirty="0"/>
              <a:t>턴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8924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21-T.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  <a:p>
            <a:r>
              <a:rPr lang="en-US" altLang="ko-KR" dirty="0">
                <a:solidFill>
                  <a:srgbClr val="FF0000"/>
                </a:solidFill>
              </a:rPr>
              <a:t>21-</a:t>
            </a:r>
            <a:r>
              <a:rPr lang="ko-KR" altLang="en-US" dirty="0">
                <a:solidFill>
                  <a:srgbClr val="FF0000"/>
                </a:solidFill>
              </a:rPr>
              <a:t>나</a:t>
            </a:r>
            <a:r>
              <a:rPr lang="en-US" altLang="ko-KR" dirty="0">
                <a:solidFill>
                  <a:srgbClr val="FF0000"/>
                </a:solidFill>
              </a:rPr>
              <a:t>. </a:t>
            </a:r>
            <a:r>
              <a:rPr lang="en-US" altLang="ko-KR" dirty="0" err="1">
                <a:solidFill>
                  <a:srgbClr val="FF0000"/>
                </a:solidFill>
              </a:rPr>
              <a:t>game_infer</a:t>
            </a:r>
            <a:r>
              <a:rPr lang="en-US" altLang="ko-KR" dirty="0">
                <a:solidFill>
                  <a:srgbClr val="FF0000"/>
                </a:solidFill>
              </a:rPr>
              <a:t>…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	</a:t>
            </a:r>
            <a:r>
              <a:rPr lang="ko-KR" altLang="en-US" dirty="0">
                <a:solidFill>
                  <a:srgbClr val="FF0000"/>
                </a:solidFill>
              </a:rPr>
              <a:t>그냥 넘어간다</a:t>
            </a:r>
            <a:r>
              <a:rPr lang="en-US" altLang="ko-KR" dirty="0">
                <a:solidFill>
                  <a:srgbClr val="FF0000"/>
                </a:solidFill>
              </a:rPr>
              <a:t>?????????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	</a:t>
            </a:r>
            <a:r>
              <a:rPr lang="ko-KR" altLang="en-US" dirty="0">
                <a:solidFill>
                  <a:srgbClr val="FF0000"/>
                </a:solidFill>
              </a:rPr>
              <a:t>다음 신호를 대기해야 됨</a:t>
            </a:r>
            <a:endParaRPr lang="en-US" altLang="ko-KR" dirty="0">
              <a:solidFill>
                <a:srgbClr val="FF0000"/>
              </a:solidFill>
            </a:endParaRPr>
          </a:p>
        </p:txBody>
      </p:sp>
      <p:sp>
        <p:nvSpPr>
          <p:cNvPr id="2" name="웃는 얼굴 1">
            <a:extLst>
              <a:ext uri="{FF2B5EF4-FFF2-40B4-BE49-F238E27FC236}">
                <a16:creationId xmlns:a16="http://schemas.microsoft.com/office/drawing/2014/main" id="{B2099187-6DE1-4DB9-97BE-C09F968F5F4D}"/>
              </a:ext>
            </a:extLst>
          </p:cNvPr>
          <p:cNvSpPr/>
          <p:nvPr/>
        </p:nvSpPr>
        <p:spPr>
          <a:xfrm>
            <a:off x="5721285" y="2871405"/>
            <a:ext cx="1174459" cy="55539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DONE</a:t>
            </a:r>
            <a:endParaRPr lang="ko-KR" altLang="en-US" dirty="0"/>
          </a:p>
        </p:txBody>
      </p:sp>
      <p:sp>
        <p:nvSpPr>
          <p:cNvPr id="27" name="웃는 얼굴 26">
            <a:extLst>
              <a:ext uri="{FF2B5EF4-FFF2-40B4-BE49-F238E27FC236}">
                <a16:creationId xmlns:a16="http://schemas.microsoft.com/office/drawing/2014/main" id="{83E55A5C-A33A-4772-9A87-AF9BBFE8D7F3}"/>
              </a:ext>
            </a:extLst>
          </p:cNvPr>
          <p:cNvSpPr/>
          <p:nvPr/>
        </p:nvSpPr>
        <p:spPr>
          <a:xfrm>
            <a:off x="7122951" y="2871405"/>
            <a:ext cx="1174459" cy="55539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DONE</a:t>
            </a:r>
            <a:endParaRPr lang="ko-KR" altLang="en-US" dirty="0"/>
          </a:p>
        </p:txBody>
      </p:sp>
      <p:sp>
        <p:nvSpPr>
          <p:cNvPr id="3" name="&quot;허용 안 됨&quot; 기호 2">
            <a:extLst>
              <a:ext uri="{FF2B5EF4-FFF2-40B4-BE49-F238E27FC236}">
                <a16:creationId xmlns:a16="http://schemas.microsoft.com/office/drawing/2014/main" id="{8CB9E486-E20D-4B3A-BEEF-5431C23486F1}"/>
              </a:ext>
            </a:extLst>
          </p:cNvPr>
          <p:cNvSpPr/>
          <p:nvPr/>
        </p:nvSpPr>
        <p:spPr>
          <a:xfrm>
            <a:off x="6136641" y="3844360"/>
            <a:ext cx="4488112" cy="2986481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4900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81EF9C7D-6C74-4F0C-8531-DC67663BC2C5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71294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22.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SIG_WAIT</a:t>
            </a:r>
            <a:r>
              <a:rPr lang="ko-KR" altLang="en-US" dirty="0"/>
              <a:t>을 </a:t>
            </a:r>
            <a:r>
              <a:rPr lang="ko-KR" altLang="en-US" dirty="0" err="1"/>
              <a:t>턴플을</a:t>
            </a:r>
            <a:r>
              <a:rPr lang="ko-KR" altLang="en-US" dirty="0"/>
              <a:t> 제외한 나머지 플레이어에게 전송한다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948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22-</a:t>
            </a:r>
            <a:r>
              <a:rPr lang="ko-KR" altLang="en-US" dirty="0"/>
              <a:t>턴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22-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SIG_WAIT</a:t>
            </a:r>
            <a:r>
              <a:rPr lang="ko-KR" altLang="en-US" dirty="0"/>
              <a:t>을 받는다</a:t>
            </a:r>
            <a:r>
              <a:rPr lang="en-US" altLang="ko-KR" dirty="0"/>
              <a:t>.	</a:t>
            </a:r>
          </a:p>
        </p:txBody>
      </p:sp>
      <p:sp>
        <p:nvSpPr>
          <p:cNvPr id="24" name="하트 23">
            <a:extLst>
              <a:ext uri="{FF2B5EF4-FFF2-40B4-BE49-F238E27FC236}">
                <a16:creationId xmlns:a16="http://schemas.microsoft.com/office/drawing/2014/main" id="{D7CB3931-2E91-4403-84E8-97943BABF4FB}"/>
              </a:ext>
            </a:extLst>
          </p:cNvPr>
          <p:cNvSpPr/>
          <p:nvPr/>
        </p:nvSpPr>
        <p:spPr>
          <a:xfrm>
            <a:off x="4483914" y="2860456"/>
            <a:ext cx="1166070" cy="646330"/>
          </a:xfrm>
          <a:prstGeom prst="hear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WAIT</a:t>
            </a:r>
            <a:endParaRPr lang="ko-KR" altLang="en-US" dirty="0"/>
          </a:p>
        </p:txBody>
      </p:sp>
      <p:sp>
        <p:nvSpPr>
          <p:cNvPr id="26" name="하트 25">
            <a:extLst>
              <a:ext uri="{FF2B5EF4-FFF2-40B4-BE49-F238E27FC236}">
                <a16:creationId xmlns:a16="http://schemas.microsoft.com/office/drawing/2014/main" id="{3F5D5432-D370-46C2-A8B6-D23243ADB0AE}"/>
              </a:ext>
            </a:extLst>
          </p:cNvPr>
          <p:cNvSpPr/>
          <p:nvPr/>
        </p:nvSpPr>
        <p:spPr>
          <a:xfrm>
            <a:off x="5952683" y="2860456"/>
            <a:ext cx="1166070" cy="646330"/>
          </a:xfrm>
          <a:prstGeom prst="hear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WAIT</a:t>
            </a:r>
            <a:endParaRPr lang="ko-KR" altLang="en-US" dirty="0"/>
          </a:p>
        </p:txBody>
      </p:sp>
      <p:sp>
        <p:nvSpPr>
          <p:cNvPr id="28" name="하트 27">
            <a:extLst>
              <a:ext uri="{FF2B5EF4-FFF2-40B4-BE49-F238E27FC236}">
                <a16:creationId xmlns:a16="http://schemas.microsoft.com/office/drawing/2014/main" id="{7472D2C7-95F1-4268-A97A-E42389C4E0BA}"/>
              </a:ext>
            </a:extLst>
          </p:cNvPr>
          <p:cNvSpPr/>
          <p:nvPr/>
        </p:nvSpPr>
        <p:spPr>
          <a:xfrm>
            <a:off x="7340363" y="2860456"/>
            <a:ext cx="1166070" cy="646330"/>
          </a:xfrm>
          <a:prstGeom prst="hear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WAIT</a:t>
            </a:r>
            <a:endParaRPr lang="ko-KR" altLang="en-US" dirty="0"/>
          </a:p>
        </p:txBody>
      </p:sp>
      <p:sp>
        <p:nvSpPr>
          <p:cNvPr id="3" name="&quot;허용 안 됨&quot; 기호 2">
            <a:extLst>
              <a:ext uri="{FF2B5EF4-FFF2-40B4-BE49-F238E27FC236}">
                <a16:creationId xmlns:a16="http://schemas.microsoft.com/office/drawing/2014/main" id="{BAFEC33E-A61A-425A-AC9F-488443AF864F}"/>
              </a:ext>
            </a:extLst>
          </p:cNvPr>
          <p:cNvSpPr/>
          <p:nvPr/>
        </p:nvSpPr>
        <p:spPr>
          <a:xfrm>
            <a:off x="260059" y="360402"/>
            <a:ext cx="11671881" cy="6103533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서버에서 </a:t>
            </a:r>
            <a:r>
              <a:rPr lang="ko-KR" altLang="en-US" dirty="0" err="1">
                <a:solidFill>
                  <a:schemeClr val="tx1"/>
                </a:solidFill>
              </a:rPr>
              <a:t>턴플에게도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SIGNAL </a:t>
            </a:r>
            <a:r>
              <a:rPr lang="ko-KR" altLang="en-US" dirty="0">
                <a:solidFill>
                  <a:schemeClr val="tx1"/>
                </a:solidFill>
              </a:rPr>
              <a:t>보내게 수정해야 한다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2527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81EF9C7D-6C74-4F0C-8531-DC67663BC2C5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85074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23.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 err="1"/>
              <a:t>턴플의</a:t>
            </a:r>
            <a:r>
              <a:rPr lang="ko-KR" altLang="en-US" dirty="0"/>
              <a:t> 패킷은 수신한 단서로 바꾸고</a:t>
            </a:r>
            <a:r>
              <a:rPr lang="en-US" altLang="ko-KR" dirty="0"/>
              <a:t>, </a:t>
            </a:r>
            <a:r>
              <a:rPr lang="ko-KR" altLang="en-US" dirty="0"/>
              <a:t>단서를 제출한 플레이어의 패킷도</a:t>
            </a:r>
            <a:endParaRPr lang="en-US" altLang="ko-KR" dirty="0"/>
          </a:p>
          <a:p>
            <a:r>
              <a:rPr lang="en-US" altLang="ko-KR" dirty="0"/>
              <a:t>	0</a:t>
            </a:r>
            <a:r>
              <a:rPr lang="ko-KR" altLang="en-US" dirty="0"/>
              <a:t>으로 변경하고</a:t>
            </a:r>
            <a:r>
              <a:rPr lang="en-US" altLang="ko-KR" dirty="0"/>
              <a:t>(</a:t>
            </a:r>
            <a:r>
              <a:rPr lang="ko-KR" altLang="en-US" dirty="0"/>
              <a:t>클라이언트의 동일한 처리를 위해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route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3943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23-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단서가 담긴 패킷을 받는다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6647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23-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단서가 </a:t>
            </a:r>
            <a:r>
              <a:rPr lang="en-US" altLang="ko-KR" dirty="0"/>
              <a:t>0</a:t>
            </a:r>
            <a:r>
              <a:rPr lang="ko-KR" altLang="en-US" dirty="0"/>
              <a:t>인 패킷을 받는다</a:t>
            </a:r>
            <a:r>
              <a:rPr lang="en-US" altLang="ko-KR" dirty="0"/>
              <a:t>.(</a:t>
            </a:r>
            <a:r>
              <a:rPr lang="ko-KR" altLang="en-US" dirty="0"/>
              <a:t>단서를 알 수 없음</a:t>
            </a:r>
            <a:r>
              <a:rPr lang="en-US" altLang="ko-KR" dirty="0"/>
              <a:t>)	</a:t>
            </a:r>
          </a:p>
        </p:txBody>
      </p:sp>
      <p:sp>
        <p:nvSpPr>
          <p:cNvPr id="27" name="육각형 26">
            <a:extLst>
              <a:ext uri="{FF2B5EF4-FFF2-40B4-BE49-F238E27FC236}">
                <a16:creationId xmlns:a16="http://schemas.microsoft.com/office/drawing/2014/main" id="{EA819401-3AD9-43B7-8869-B9AA8437EF05}"/>
              </a:ext>
            </a:extLst>
          </p:cNvPr>
          <p:cNvSpPr/>
          <p:nvPr/>
        </p:nvSpPr>
        <p:spPr>
          <a:xfrm>
            <a:off x="31248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9" name="육각형 28">
            <a:extLst>
              <a:ext uri="{FF2B5EF4-FFF2-40B4-BE49-F238E27FC236}">
                <a16:creationId xmlns:a16="http://schemas.microsoft.com/office/drawing/2014/main" id="{95C69812-12EE-4476-98B3-9EBEC1BBA542}"/>
              </a:ext>
            </a:extLst>
          </p:cNvPr>
          <p:cNvSpPr/>
          <p:nvPr/>
        </p:nvSpPr>
        <p:spPr>
          <a:xfrm>
            <a:off x="44964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30" name="육각형 29">
            <a:extLst>
              <a:ext uri="{FF2B5EF4-FFF2-40B4-BE49-F238E27FC236}">
                <a16:creationId xmlns:a16="http://schemas.microsoft.com/office/drawing/2014/main" id="{89F2D8B4-6A91-46D7-9B8C-816F2C878229}"/>
              </a:ext>
            </a:extLst>
          </p:cNvPr>
          <p:cNvSpPr/>
          <p:nvPr/>
        </p:nvSpPr>
        <p:spPr>
          <a:xfrm>
            <a:off x="5863900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  <a:r>
              <a:rPr lang="en-US" altLang="ko-KR" dirty="0"/>
              <a:t>(0)</a:t>
            </a:r>
            <a:endParaRPr lang="ko-KR" altLang="en-US" dirty="0"/>
          </a:p>
        </p:txBody>
      </p:sp>
      <p:sp>
        <p:nvSpPr>
          <p:cNvPr id="31" name="육각형 30">
            <a:extLst>
              <a:ext uri="{FF2B5EF4-FFF2-40B4-BE49-F238E27FC236}">
                <a16:creationId xmlns:a16="http://schemas.microsoft.com/office/drawing/2014/main" id="{92B98A56-E8C7-4C7B-A8F1-B1ACB94183D4}"/>
              </a:ext>
            </a:extLst>
          </p:cNvPr>
          <p:cNvSpPr/>
          <p:nvPr/>
        </p:nvSpPr>
        <p:spPr>
          <a:xfrm>
            <a:off x="7250182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  <a:r>
              <a:rPr lang="en-US" altLang="ko-KR" dirty="0"/>
              <a:t>(0)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192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420FA36-8B50-4A52-881C-66B7AA062A22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4669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en-US" altLang="ko-KR" dirty="0" err="1"/>
              <a:t>game_init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game_route_packet</a:t>
            </a:r>
            <a:r>
              <a:rPr lang="ko-KR" altLang="en-US" dirty="0"/>
              <a:t>으로 패킷 전송</a:t>
            </a:r>
            <a:endParaRPr lang="en-US" altLang="ko-K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8" y="5121264"/>
            <a:ext cx="3657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en-US" altLang="ko-KR" dirty="0" err="1"/>
              <a:t>game_update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패킷 받고 </a:t>
            </a:r>
            <a:r>
              <a:rPr lang="en-US" altLang="ko-KR" dirty="0"/>
              <a:t>UI </a:t>
            </a:r>
            <a:r>
              <a:rPr lang="ko-KR" altLang="en-US" dirty="0"/>
              <a:t>업데이트</a:t>
            </a:r>
            <a:r>
              <a:rPr lang="en-US" altLang="ko-KR" dirty="0"/>
              <a:t> 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1CD4E25-32DB-41F6-89D6-F5FA45D1E39C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93DC18-8CDE-4A38-AFED-E7A0785DCCD4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E9D1AF7-E2F4-4710-B3B7-CB545640E737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B19BED-1B97-4D89-A18B-C2366FC4CAB8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FF5AC8C-66B0-4540-805F-543549C83457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6C6AC6-9584-434C-ABAB-B4F6650F303D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26" name="육각형 25">
            <a:extLst>
              <a:ext uri="{FF2B5EF4-FFF2-40B4-BE49-F238E27FC236}">
                <a16:creationId xmlns:a16="http://schemas.microsoft.com/office/drawing/2014/main" id="{F53893C1-42B3-4F2F-AB11-1AE3F50B9883}"/>
              </a:ext>
            </a:extLst>
          </p:cNvPr>
          <p:cNvSpPr/>
          <p:nvPr/>
        </p:nvSpPr>
        <p:spPr>
          <a:xfrm>
            <a:off x="31248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7" name="육각형 26">
            <a:extLst>
              <a:ext uri="{FF2B5EF4-FFF2-40B4-BE49-F238E27FC236}">
                <a16:creationId xmlns:a16="http://schemas.microsoft.com/office/drawing/2014/main" id="{15BDAAA9-5104-4EFE-BA9F-BAD2B010EEB5}"/>
              </a:ext>
            </a:extLst>
          </p:cNvPr>
          <p:cNvSpPr/>
          <p:nvPr/>
        </p:nvSpPr>
        <p:spPr>
          <a:xfrm>
            <a:off x="44964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8" name="육각형 27">
            <a:extLst>
              <a:ext uri="{FF2B5EF4-FFF2-40B4-BE49-F238E27FC236}">
                <a16:creationId xmlns:a16="http://schemas.microsoft.com/office/drawing/2014/main" id="{63D277D4-ADFE-4F93-8C3D-3D79315879E6}"/>
              </a:ext>
            </a:extLst>
          </p:cNvPr>
          <p:cNvSpPr/>
          <p:nvPr/>
        </p:nvSpPr>
        <p:spPr>
          <a:xfrm>
            <a:off x="5863900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9" name="육각형 28">
            <a:extLst>
              <a:ext uri="{FF2B5EF4-FFF2-40B4-BE49-F238E27FC236}">
                <a16:creationId xmlns:a16="http://schemas.microsoft.com/office/drawing/2014/main" id="{57AD80C7-077E-4399-8EDC-86A94A72E934}"/>
              </a:ext>
            </a:extLst>
          </p:cNvPr>
          <p:cNvSpPr/>
          <p:nvPr/>
        </p:nvSpPr>
        <p:spPr>
          <a:xfrm>
            <a:off x="7250182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</p:spTree>
    <p:extLst>
      <p:ext uri="{BB962C8B-B14F-4D97-AF65-F5344CB8AC3E}">
        <p14:creationId xmlns:p14="http://schemas.microsoft.com/office/powerpoint/2010/main" val="5081230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젊은 중국 소년">
            <a:extLst>
              <a:ext uri="{FF2B5EF4-FFF2-40B4-BE49-F238E27FC236}">
                <a16:creationId xmlns:a16="http://schemas.microsoft.com/office/drawing/2014/main" id="{29CF6B55-C81E-4C44-9419-584A1AD81D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9" r="1" b="474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49DC55-46AC-4832-B8B9-48502A42730B}"/>
              </a:ext>
            </a:extLst>
          </p:cNvPr>
          <p:cNvSpPr txBox="1"/>
          <p:nvPr/>
        </p:nvSpPr>
        <p:spPr>
          <a:xfrm>
            <a:off x="490537" y="408565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다른 플레이어가</a:t>
            </a:r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단서를 전송하지</a:t>
            </a:r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않았을 경우</a:t>
            </a:r>
            <a:endParaRPr lang="en-US" altLang="ko-KR" sz="36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872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798502" y="2709643"/>
            <a:ext cx="587229" cy="947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5849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패킷을 검사하고 단서 부분이 </a:t>
            </a:r>
            <a:r>
              <a:rPr lang="en-US" altLang="ko-KR" dirty="0"/>
              <a:t>0</a:t>
            </a:r>
            <a:r>
              <a:rPr lang="ko-KR" altLang="en-US" dirty="0"/>
              <a:t>임을 확인한다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948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20-</a:t>
            </a:r>
            <a:r>
              <a:rPr lang="ko-KR" altLang="en-US" dirty="0"/>
              <a:t>턴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9437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20-T.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단서 패킷</a:t>
            </a:r>
            <a:r>
              <a:rPr lang="en-US" altLang="ko-KR" dirty="0"/>
              <a:t>(0)</a:t>
            </a:r>
            <a:r>
              <a:rPr lang="ko-KR" altLang="en-US" dirty="0"/>
              <a:t>을 보낸다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20-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  <p:sp>
        <p:nvSpPr>
          <p:cNvPr id="24" name="육각형 23">
            <a:extLst>
              <a:ext uri="{FF2B5EF4-FFF2-40B4-BE49-F238E27FC236}">
                <a16:creationId xmlns:a16="http://schemas.microsoft.com/office/drawing/2014/main" id="{351474F3-F71D-4081-BD62-A89B432AD6BC}"/>
              </a:ext>
            </a:extLst>
          </p:cNvPr>
          <p:cNvSpPr/>
          <p:nvPr/>
        </p:nvSpPr>
        <p:spPr>
          <a:xfrm>
            <a:off x="44964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  <a:r>
              <a:rPr lang="en-US" altLang="ko-KR" dirty="0"/>
              <a:t>(0)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7627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1093279-2117-40F0-82BD-970BB4CB0D07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5455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21.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다음 플레이어에게 </a:t>
            </a:r>
            <a:r>
              <a:rPr lang="en-US" altLang="ko-KR" dirty="0"/>
              <a:t>SIG_TURN</a:t>
            </a:r>
            <a:r>
              <a:rPr lang="ko-KR" altLang="en-US" dirty="0"/>
              <a:t>을 전송한다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948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21-</a:t>
            </a:r>
            <a:r>
              <a:rPr lang="ko-KR" altLang="en-US" dirty="0"/>
              <a:t>턴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서버로부터 신호가 오기를 기다린다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58352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21-T.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내부에서 서버에서 줬던 패킷을 변수에 저장 </a:t>
            </a:r>
            <a:endParaRPr lang="en-US" altLang="ko-KR" dirty="0"/>
          </a:p>
          <a:p>
            <a:r>
              <a:rPr lang="en-US" altLang="ko-KR" dirty="0"/>
              <a:t>21-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  <p:sp>
        <p:nvSpPr>
          <p:cNvPr id="26" name="별: 꼭짓점 7개 25">
            <a:extLst>
              <a:ext uri="{FF2B5EF4-FFF2-40B4-BE49-F238E27FC236}">
                <a16:creationId xmlns:a16="http://schemas.microsoft.com/office/drawing/2014/main" id="{4C4FF172-F93E-4B39-BA75-2E3FA196BD99}"/>
              </a:ext>
            </a:extLst>
          </p:cNvPr>
          <p:cNvSpPr/>
          <p:nvPr/>
        </p:nvSpPr>
        <p:spPr>
          <a:xfrm>
            <a:off x="5641587" y="2860456"/>
            <a:ext cx="1481364" cy="646330"/>
          </a:xfrm>
          <a:prstGeom prst="star7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TURN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62117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1093279-2117-40F0-82BD-970BB4CB0D07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26" name="별: 꼭짓점 7개 25">
            <a:extLst>
              <a:ext uri="{FF2B5EF4-FFF2-40B4-BE49-F238E27FC236}">
                <a16:creationId xmlns:a16="http://schemas.microsoft.com/office/drawing/2014/main" id="{4C4FF172-F93E-4B39-BA75-2E3FA196BD99}"/>
              </a:ext>
            </a:extLst>
          </p:cNvPr>
          <p:cNvSpPr/>
          <p:nvPr/>
        </p:nvSpPr>
        <p:spPr>
          <a:xfrm>
            <a:off x="6926856" y="2838434"/>
            <a:ext cx="1481364" cy="646330"/>
          </a:xfrm>
          <a:prstGeom prst="star7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TURN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639EC0-4C06-4EF6-B717-00A01DB78DE8}"/>
              </a:ext>
            </a:extLst>
          </p:cNvPr>
          <p:cNvSpPr txBox="1"/>
          <p:nvPr/>
        </p:nvSpPr>
        <p:spPr>
          <a:xfrm>
            <a:off x="260059" y="385894"/>
            <a:ext cx="5849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21-2.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패킷을 검사하고 단서 부분이 </a:t>
            </a:r>
            <a:r>
              <a:rPr lang="en-US" altLang="ko-KR" dirty="0"/>
              <a:t>0</a:t>
            </a:r>
            <a:r>
              <a:rPr lang="ko-KR" altLang="en-US" dirty="0"/>
              <a:t>임을 확인한다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08408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1093279-2117-40F0-82BD-970BB4CB0D07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6F2A37-72EA-4F7A-AFA3-685E794862D8}"/>
              </a:ext>
            </a:extLst>
          </p:cNvPr>
          <p:cNvSpPr txBox="1"/>
          <p:nvPr/>
        </p:nvSpPr>
        <p:spPr>
          <a:xfrm>
            <a:off x="260059" y="385894"/>
            <a:ext cx="5849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21-3.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패킷을 검사하고 단서 부분이 </a:t>
            </a:r>
            <a:r>
              <a:rPr lang="en-US" altLang="ko-KR" dirty="0"/>
              <a:t>0</a:t>
            </a:r>
            <a:r>
              <a:rPr lang="ko-KR" altLang="en-US" dirty="0"/>
              <a:t>임을 확인한다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43705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1093279-2117-40F0-82BD-970BB4CB0D07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56159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22.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value</a:t>
            </a:r>
            <a:r>
              <a:rPr lang="ko-KR" altLang="en-US" dirty="0"/>
              <a:t>를 검사한 뒤 </a:t>
            </a:r>
            <a:r>
              <a:rPr lang="en-US" altLang="ko-KR" dirty="0"/>
              <a:t>SIG_TURN</a:t>
            </a:r>
            <a:r>
              <a:rPr lang="ko-KR" altLang="en-US" dirty="0"/>
              <a:t>임을 확인한다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</a:t>
            </a:r>
            <a:r>
              <a:rPr lang="ko-KR" altLang="en-US" dirty="0" err="1"/>
              <a:t>턴플에게</a:t>
            </a:r>
            <a:r>
              <a:rPr lang="ko-KR" altLang="en-US" dirty="0"/>
              <a:t> </a:t>
            </a:r>
            <a:r>
              <a:rPr lang="en-US" altLang="ko-KR" dirty="0"/>
              <a:t>SIG_TURN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보낸다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3214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22-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SIG_TURN</a:t>
            </a:r>
            <a:r>
              <a:rPr lang="ko-KR" altLang="en-US" dirty="0"/>
              <a:t>을 받는다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89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22-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  <p:sp>
        <p:nvSpPr>
          <p:cNvPr id="24" name="별: 꼭짓점 7개 23">
            <a:extLst>
              <a:ext uri="{FF2B5EF4-FFF2-40B4-BE49-F238E27FC236}">
                <a16:creationId xmlns:a16="http://schemas.microsoft.com/office/drawing/2014/main" id="{8C4FBCD4-FDFA-479A-ACA6-33F258E703E7}"/>
              </a:ext>
            </a:extLst>
          </p:cNvPr>
          <p:cNvSpPr/>
          <p:nvPr/>
        </p:nvSpPr>
        <p:spPr>
          <a:xfrm>
            <a:off x="3002550" y="2860456"/>
            <a:ext cx="1481364" cy="646330"/>
          </a:xfrm>
          <a:prstGeom prst="star7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TURN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48234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1093279-2117-40F0-82BD-970BB4CB0D07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D92A7FA-1E1B-40A1-AAF9-282D9C9B8564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34820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23.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 단서 패킷을 기다린다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50305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23-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추리 패킷을 검사한 뒤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내가 가지고 있는 카드가 있는지 본다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89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23-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217581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 descr="간판을 들고 있는 여성">
            <a:extLst>
              <a:ext uri="{FF2B5EF4-FFF2-40B4-BE49-F238E27FC236}">
                <a16:creationId xmlns:a16="http://schemas.microsoft.com/office/drawing/2014/main" id="{32F4BAAD-C495-4CAF-85D6-9928AC02A7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2" r="6050" b="5684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49DC55-46AC-4832-B8B9-48502A42730B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800" dirty="0">
                <a:latin typeface="+mj-lt"/>
                <a:ea typeface="+mj-ea"/>
                <a:cs typeface="+mj-cs"/>
              </a:rPr>
              <a:t>턴 플레이어가</a:t>
            </a:r>
            <a:endParaRPr lang="en-US" altLang="ko-KR" sz="4800" dirty="0">
              <a:latin typeface="+mj-lt"/>
              <a:ea typeface="+mj-ea"/>
              <a:cs typeface="+mj-cs"/>
            </a:endParaRPr>
          </a:p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800" dirty="0">
                <a:latin typeface="+mj-lt"/>
                <a:ea typeface="+mj-ea"/>
                <a:cs typeface="+mj-cs"/>
              </a:rPr>
              <a:t>단서를 냈을 경우</a:t>
            </a:r>
            <a:endParaRPr lang="en-US" altLang="ko-KR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869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1093279-2117-40F0-82BD-970BB4CB0D07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4405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24.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 err="1"/>
              <a:t>턴플로부터</a:t>
            </a:r>
            <a:r>
              <a:rPr lang="ko-KR" altLang="en-US" dirty="0"/>
              <a:t> 단서 패킷을 받는다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34002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24-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단서 패킷을 전송한다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89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24-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E1A7AF86-3674-412F-B82A-3732F56ABF0D}"/>
              </a:ext>
            </a:extLst>
          </p:cNvPr>
          <p:cNvCxnSpPr>
            <a:cxnSpLocks/>
          </p:cNvCxnSpPr>
          <p:nvPr/>
        </p:nvCxnSpPr>
        <p:spPr>
          <a:xfrm flipV="1">
            <a:off x="2944536" y="2709643"/>
            <a:ext cx="1739607" cy="947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육각형 26">
            <a:extLst>
              <a:ext uri="{FF2B5EF4-FFF2-40B4-BE49-F238E27FC236}">
                <a16:creationId xmlns:a16="http://schemas.microsoft.com/office/drawing/2014/main" id="{5D82CF42-241E-417C-AF43-D73498858707}"/>
              </a:ext>
            </a:extLst>
          </p:cNvPr>
          <p:cNvSpPr/>
          <p:nvPr/>
        </p:nvSpPr>
        <p:spPr>
          <a:xfrm>
            <a:off x="31248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</p:spTree>
    <p:extLst>
      <p:ext uri="{BB962C8B-B14F-4D97-AF65-F5344CB8AC3E}">
        <p14:creationId xmlns:p14="http://schemas.microsoft.com/office/powerpoint/2010/main" val="24526629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D7A83A0-2DC3-448E-A323-3CCA05FD1A1D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1093279-2117-40F0-82BD-970BB4CB0D07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76819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25.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 err="1"/>
              <a:t>턴플로부터</a:t>
            </a:r>
            <a:r>
              <a:rPr lang="ko-KR" altLang="en-US" dirty="0"/>
              <a:t> 받은 단서 패킷을 모든 플레이어의 패킷에 반영한다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389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25-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패킷 대기</a:t>
            </a:r>
            <a:endParaRPr lang="en-US" altLang="ko-KR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89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25-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  <p:sp>
        <p:nvSpPr>
          <p:cNvPr id="2" name="&quot;허용 안 됨&quot; 기호 1">
            <a:extLst>
              <a:ext uri="{FF2B5EF4-FFF2-40B4-BE49-F238E27FC236}">
                <a16:creationId xmlns:a16="http://schemas.microsoft.com/office/drawing/2014/main" id="{7A54D48B-40A4-441F-94DC-D56D4631F032}"/>
              </a:ext>
            </a:extLst>
          </p:cNvPr>
          <p:cNvSpPr/>
          <p:nvPr/>
        </p:nvSpPr>
        <p:spPr>
          <a:xfrm>
            <a:off x="788565" y="4328719"/>
            <a:ext cx="2877424" cy="2466364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코드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없음</a:t>
            </a:r>
          </a:p>
        </p:txBody>
      </p:sp>
    </p:spTree>
    <p:extLst>
      <p:ext uri="{BB962C8B-B14F-4D97-AF65-F5344CB8AC3E}">
        <p14:creationId xmlns:p14="http://schemas.microsoft.com/office/powerpoint/2010/main" val="4238933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420FA36-8B50-4A52-881C-66B7AA062A22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24945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4. </a:t>
            </a:r>
            <a:r>
              <a:rPr lang="en-US" altLang="ko-KR" dirty="0" err="1"/>
              <a:t>game_roll_and_go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 err="1"/>
              <a:t>턴플을</a:t>
            </a:r>
            <a:r>
              <a:rPr lang="en-US" altLang="ko-KR" dirty="0"/>
              <a:t> </a:t>
            </a:r>
            <a:r>
              <a:rPr lang="ko-KR" altLang="en-US" dirty="0"/>
              <a:t>찾음</a:t>
            </a:r>
            <a:endParaRPr lang="en-US" altLang="ko-K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8" y="5121264"/>
            <a:ext cx="3674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en-US" altLang="ko-KR" dirty="0" err="1"/>
              <a:t>game_play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packet_recv</a:t>
            </a:r>
            <a:r>
              <a:rPr lang="ko-KR" altLang="en-US" dirty="0"/>
              <a:t>로 신호 대기</a:t>
            </a:r>
            <a:endParaRPr lang="en-US" altLang="ko-KR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1CD4E25-32DB-41F6-89D6-F5FA45D1E39C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93DC18-8CDE-4A38-AFED-E7A0785DCCD4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E9D1AF7-E2F4-4710-B3B7-CB545640E737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B19BED-1B97-4D89-A18B-C2366FC4CAB8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FF5AC8C-66B0-4540-805F-543549C83457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6C6AC6-9584-434C-ABAB-B4F6650F303D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</p:spTree>
    <p:extLst>
      <p:ext uri="{BB962C8B-B14F-4D97-AF65-F5344CB8AC3E}">
        <p14:creationId xmlns:p14="http://schemas.microsoft.com/office/powerpoint/2010/main" val="3885326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D7A83A0-2DC3-448E-A323-3CCA05FD1A1D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1093279-2117-40F0-82BD-970BB4CB0D07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78738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26.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 err="1"/>
              <a:t>턴플을</a:t>
            </a:r>
            <a:r>
              <a:rPr lang="ko-KR" altLang="en-US" dirty="0"/>
              <a:t> 제외한 나머지 플레이어에게 </a:t>
            </a:r>
            <a:r>
              <a:rPr lang="en-US" altLang="ko-KR" dirty="0"/>
              <a:t>SIG_TURN_PLAYER</a:t>
            </a:r>
            <a:r>
              <a:rPr lang="ko-KR" altLang="en-US" dirty="0"/>
              <a:t>를 보낸다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389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26-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패킷 대기</a:t>
            </a:r>
            <a:endParaRPr lang="en-US" altLang="ko-KR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9437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26-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SIG_TURN_PLAYER</a:t>
            </a:r>
            <a:r>
              <a:rPr lang="ko-KR" altLang="en-US" dirty="0"/>
              <a:t>를 받고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다음에 올 패킷을 대기한다</a:t>
            </a:r>
            <a:r>
              <a:rPr lang="en-US" altLang="ko-KR" dirty="0"/>
              <a:t>.</a:t>
            </a:r>
          </a:p>
        </p:txBody>
      </p:sp>
      <p:sp>
        <p:nvSpPr>
          <p:cNvPr id="3" name="순서도: 순차적 액세스 저장소 2">
            <a:extLst>
              <a:ext uri="{FF2B5EF4-FFF2-40B4-BE49-F238E27FC236}">
                <a16:creationId xmlns:a16="http://schemas.microsoft.com/office/drawing/2014/main" id="{B56CE535-B5D2-4336-8852-141D142BCB27}"/>
              </a:ext>
            </a:extLst>
          </p:cNvPr>
          <p:cNvSpPr/>
          <p:nvPr/>
        </p:nvSpPr>
        <p:spPr>
          <a:xfrm>
            <a:off x="5636703" y="2687834"/>
            <a:ext cx="1379989" cy="947956"/>
          </a:xfrm>
          <a:prstGeom prst="flowChartMagnetic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  <a:br>
              <a:rPr lang="en-US" altLang="ko-KR" dirty="0"/>
            </a:br>
            <a:r>
              <a:rPr lang="en-US" altLang="ko-KR" dirty="0"/>
              <a:t>TURN</a:t>
            </a:r>
            <a:br>
              <a:rPr lang="en-US" altLang="ko-KR" dirty="0"/>
            </a:br>
            <a:r>
              <a:rPr lang="en-US" altLang="ko-KR" dirty="0"/>
              <a:t>PLAYER</a:t>
            </a:r>
            <a:endParaRPr lang="ko-KR" altLang="en-US" dirty="0"/>
          </a:p>
        </p:txBody>
      </p:sp>
      <p:sp>
        <p:nvSpPr>
          <p:cNvPr id="26" name="순서도: 순차적 액세스 저장소 25">
            <a:extLst>
              <a:ext uri="{FF2B5EF4-FFF2-40B4-BE49-F238E27FC236}">
                <a16:creationId xmlns:a16="http://schemas.microsoft.com/office/drawing/2014/main" id="{9C06D00B-88E6-44B3-9DB6-C0A622C2FF88}"/>
              </a:ext>
            </a:extLst>
          </p:cNvPr>
          <p:cNvSpPr/>
          <p:nvPr/>
        </p:nvSpPr>
        <p:spPr>
          <a:xfrm>
            <a:off x="7119457" y="2674368"/>
            <a:ext cx="1379989" cy="947956"/>
          </a:xfrm>
          <a:prstGeom prst="flowChartMagnetic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  <a:br>
              <a:rPr lang="en-US" altLang="ko-KR" dirty="0"/>
            </a:br>
            <a:r>
              <a:rPr lang="en-US" altLang="ko-KR" dirty="0"/>
              <a:t>TURN</a:t>
            </a:r>
            <a:br>
              <a:rPr lang="en-US" altLang="ko-KR" dirty="0"/>
            </a:br>
            <a:r>
              <a:rPr lang="en-US" altLang="ko-KR" dirty="0"/>
              <a:t>PLAYER</a:t>
            </a:r>
            <a:endParaRPr lang="ko-KR" altLang="en-US" dirty="0"/>
          </a:p>
        </p:txBody>
      </p:sp>
      <p:sp>
        <p:nvSpPr>
          <p:cNvPr id="27" name="순서도: 순차적 액세스 저장소 26">
            <a:extLst>
              <a:ext uri="{FF2B5EF4-FFF2-40B4-BE49-F238E27FC236}">
                <a16:creationId xmlns:a16="http://schemas.microsoft.com/office/drawing/2014/main" id="{DD5805A7-8AA1-48BE-A45A-7DFD6EB82EA7}"/>
              </a:ext>
            </a:extLst>
          </p:cNvPr>
          <p:cNvSpPr/>
          <p:nvPr/>
        </p:nvSpPr>
        <p:spPr>
          <a:xfrm>
            <a:off x="4131576" y="2709643"/>
            <a:ext cx="1379989" cy="947956"/>
          </a:xfrm>
          <a:prstGeom prst="flowChartMagnetic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  <a:br>
              <a:rPr lang="en-US" altLang="ko-KR" dirty="0"/>
            </a:br>
            <a:r>
              <a:rPr lang="en-US" altLang="ko-KR" dirty="0"/>
              <a:t>TURN</a:t>
            </a:r>
            <a:br>
              <a:rPr lang="en-US" altLang="ko-KR" dirty="0"/>
            </a:br>
            <a:r>
              <a:rPr lang="en-US" altLang="ko-KR" dirty="0"/>
              <a:t>PLAYER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73472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D7A83A0-2DC3-448E-A323-3CCA05FD1A1D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1093279-2117-40F0-82BD-970BB4CB0D07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2577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25.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packet_route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389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25-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패킷 대기</a:t>
            </a:r>
            <a:endParaRPr lang="en-US" altLang="ko-KR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89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25-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  <p:sp>
        <p:nvSpPr>
          <p:cNvPr id="20" name="육각형 19">
            <a:extLst>
              <a:ext uri="{FF2B5EF4-FFF2-40B4-BE49-F238E27FC236}">
                <a16:creationId xmlns:a16="http://schemas.microsoft.com/office/drawing/2014/main" id="{97B1A20B-0589-4EC8-8DCB-3BD5706431C3}"/>
              </a:ext>
            </a:extLst>
          </p:cNvPr>
          <p:cNvSpPr/>
          <p:nvPr/>
        </p:nvSpPr>
        <p:spPr>
          <a:xfrm>
            <a:off x="31248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4" name="육각형 23">
            <a:extLst>
              <a:ext uri="{FF2B5EF4-FFF2-40B4-BE49-F238E27FC236}">
                <a16:creationId xmlns:a16="http://schemas.microsoft.com/office/drawing/2014/main" id="{3B117996-1E9F-4399-97F1-25E49F4B9A28}"/>
              </a:ext>
            </a:extLst>
          </p:cNvPr>
          <p:cNvSpPr/>
          <p:nvPr/>
        </p:nvSpPr>
        <p:spPr>
          <a:xfrm>
            <a:off x="44964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6" name="육각형 25">
            <a:extLst>
              <a:ext uri="{FF2B5EF4-FFF2-40B4-BE49-F238E27FC236}">
                <a16:creationId xmlns:a16="http://schemas.microsoft.com/office/drawing/2014/main" id="{D2EC6720-7693-45F0-A624-BD5105640582}"/>
              </a:ext>
            </a:extLst>
          </p:cNvPr>
          <p:cNvSpPr/>
          <p:nvPr/>
        </p:nvSpPr>
        <p:spPr>
          <a:xfrm>
            <a:off x="5863900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7" name="육각형 26">
            <a:extLst>
              <a:ext uri="{FF2B5EF4-FFF2-40B4-BE49-F238E27FC236}">
                <a16:creationId xmlns:a16="http://schemas.microsoft.com/office/drawing/2014/main" id="{0B8AA06D-0092-4B26-AB09-9EFDF90B886E}"/>
              </a:ext>
            </a:extLst>
          </p:cNvPr>
          <p:cNvSpPr/>
          <p:nvPr/>
        </p:nvSpPr>
        <p:spPr>
          <a:xfrm>
            <a:off x="7250182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</p:spTree>
    <p:extLst>
      <p:ext uri="{BB962C8B-B14F-4D97-AF65-F5344CB8AC3E}">
        <p14:creationId xmlns:p14="http://schemas.microsoft.com/office/powerpoint/2010/main" val="25168545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 descr="젊은 기업인">
            <a:extLst>
              <a:ext uri="{FF2B5EF4-FFF2-40B4-BE49-F238E27FC236}">
                <a16:creationId xmlns:a16="http://schemas.microsoft.com/office/drawing/2014/main" id="{8BEE91AD-3781-42D6-A7D6-0B09942F23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104"/>
          <a:stretch/>
        </p:blipFill>
        <p:spPr>
          <a:xfrm>
            <a:off x="-1" y="10"/>
            <a:ext cx="12228129" cy="4666928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2987478"/>
            <a:ext cx="12228128" cy="1828800"/>
            <a:chOff x="-305" y="2987478"/>
            <a:chExt cx="12188952" cy="18288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17" name="Freeform: Shape 14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A49DC55-46AC-4832-B8B9-48502A42730B}"/>
              </a:ext>
            </a:extLst>
          </p:cNvPr>
          <p:cNvSpPr txBox="1"/>
          <p:nvPr/>
        </p:nvSpPr>
        <p:spPr>
          <a:xfrm>
            <a:off x="3632641" y="4445264"/>
            <a:ext cx="4926411" cy="1509935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2"/>
                </a:solidFill>
              </a:rPr>
              <a:t>턴 플레이어에게</a:t>
            </a:r>
            <a:r>
              <a:rPr lang="en-US" altLang="ko-KR" dirty="0">
                <a:solidFill>
                  <a:schemeClr val="tx2"/>
                </a:solidFill>
              </a:rPr>
              <a:t> </a:t>
            </a:r>
            <a:r>
              <a:rPr lang="ko-KR" altLang="en-US" dirty="0">
                <a:solidFill>
                  <a:schemeClr val="tx2"/>
                </a:solidFill>
              </a:rPr>
              <a:t>단서가 없을 경우</a:t>
            </a:r>
            <a:r>
              <a:rPr lang="en-US" altLang="ko-KR" dirty="0">
                <a:solidFill>
                  <a:schemeClr val="tx2"/>
                </a:solidFill>
              </a:rPr>
              <a:t>(+ </a:t>
            </a:r>
            <a:r>
              <a:rPr lang="ko-KR" altLang="en-US" dirty="0">
                <a:solidFill>
                  <a:schemeClr val="tx2"/>
                </a:solidFill>
              </a:rPr>
              <a:t>답일 경우</a:t>
            </a:r>
            <a:r>
              <a:rPr lang="en-US" altLang="ko-KR" dirty="0">
                <a:solidFill>
                  <a:schemeClr val="tx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118553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1093279-2117-40F0-82BD-970BB4CB0D07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4100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24.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단서 패킷을 받고 </a:t>
            </a:r>
            <a:r>
              <a:rPr lang="en-US" altLang="ko-KR" dirty="0"/>
              <a:t>0</a:t>
            </a:r>
            <a:r>
              <a:rPr lang="ko-KR" altLang="en-US" dirty="0"/>
              <a:t>인지 확인</a:t>
            </a:r>
            <a:endParaRPr lang="en-US" altLang="ko-K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1232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24-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단서가 없으므로 단서 부분이</a:t>
            </a:r>
            <a:endParaRPr lang="en-US" altLang="ko-KR" dirty="0"/>
          </a:p>
          <a:p>
            <a:r>
              <a:rPr lang="en-US" altLang="ko-KR" dirty="0"/>
              <a:t>	0</a:t>
            </a:r>
            <a:r>
              <a:rPr lang="ko-KR" altLang="en-US" dirty="0"/>
              <a:t>인 패킷을 보낸다</a:t>
            </a:r>
            <a:r>
              <a:rPr lang="en-US" altLang="ko-KR" dirty="0"/>
              <a:t>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89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24-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3868DF43-0004-4ED5-AE3C-233916CADC3C}"/>
              </a:ext>
            </a:extLst>
          </p:cNvPr>
          <p:cNvCxnSpPr>
            <a:cxnSpLocks/>
          </p:cNvCxnSpPr>
          <p:nvPr/>
        </p:nvCxnSpPr>
        <p:spPr>
          <a:xfrm flipV="1">
            <a:off x="2944536" y="2709643"/>
            <a:ext cx="1739607" cy="947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육각형 23">
            <a:extLst>
              <a:ext uri="{FF2B5EF4-FFF2-40B4-BE49-F238E27FC236}">
                <a16:creationId xmlns:a16="http://schemas.microsoft.com/office/drawing/2014/main" id="{8DD14B2F-7D4C-492F-8D0D-ACE9206F26C5}"/>
              </a:ext>
            </a:extLst>
          </p:cNvPr>
          <p:cNvSpPr/>
          <p:nvPr/>
        </p:nvSpPr>
        <p:spPr>
          <a:xfrm>
            <a:off x="31248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  <a:r>
              <a:rPr lang="en-US" altLang="ko-KR" dirty="0"/>
              <a:t>(0)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04013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0CB0DB4-02D8-4CB3-BBAA-4C33857F6A98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1093279-2117-40F0-82BD-970BB4CB0D07}"/>
              </a:ext>
            </a:extLst>
          </p:cNvPr>
          <p:cNvCxnSpPr>
            <a:cxnSpLocks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1874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25.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미완성</a:t>
            </a:r>
            <a:endParaRPr lang="en-US" altLang="ko-K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435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25-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단서 패킷 대기</a:t>
            </a:r>
            <a:endParaRPr lang="en-US" altLang="ko-KR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89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25-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game_infer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서버로부터 오는 신호 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83136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420FA36-8B50-4A52-881C-66B7AA062A22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45384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5. </a:t>
            </a:r>
            <a:r>
              <a:rPr lang="en-US" altLang="ko-KR" dirty="0" err="1"/>
              <a:t>game_roll_and_go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game_send_signal</a:t>
            </a:r>
            <a:r>
              <a:rPr lang="ko-KR" altLang="en-US" dirty="0"/>
              <a:t>로 시그널 전송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28455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game_play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SIG_TURN </a:t>
            </a:r>
            <a:r>
              <a:rPr lang="ko-KR" altLang="en-US" dirty="0"/>
              <a:t>수신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en-US" altLang="ko-KR" dirty="0" err="1"/>
              <a:t>roll_and_go</a:t>
            </a:r>
            <a:r>
              <a:rPr lang="en-US" altLang="ko-KR" dirty="0"/>
              <a:t> </a:t>
            </a:r>
            <a:r>
              <a:rPr lang="ko-KR" altLang="en-US" dirty="0"/>
              <a:t>진행</a:t>
            </a:r>
            <a:endParaRPr lang="en-US" altLang="ko-KR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0" name="별: 꼭짓점 7개 39">
            <a:extLst>
              <a:ext uri="{FF2B5EF4-FFF2-40B4-BE49-F238E27FC236}">
                <a16:creationId xmlns:a16="http://schemas.microsoft.com/office/drawing/2014/main" id="{D9549C72-7E6D-476D-952E-AA81FB1207AE}"/>
              </a:ext>
            </a:extLst>
          </p:cNvPr>
          <p:cNvSpPr/>
          <p:nvPr/>
        </p:nvSpPr>
        <p:spPr>
          <a:xfrm>
            <a:off x="2866229" y="2860456"/>
            <a:ext cx="1481364" cy="646330"/>
          </a:xfrm>
          <a:prstGeom prst="star7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TURN</a:t>
            </a:r>
            <a:endParaRPr lang="ko-KR" altLang="en-US" dirty="0"/>
          </a:p>
        </p:txBody>
      </p:sp>
      <p:sp>
        <p:nvSpPr>
          <p:cNvPr id="41" name="하트 40">
            <a:extLst>
              <a:ext uri="{FF2B5EF4-FFF2-40B4-BE49-F238E27FC236}">
                <a16:creationId xmlns:a16="http://schemas.microsoft.com/office/drawing/2014/main" id="{3452BA82-6196-4226-8527-E602D4F25F94}"/>
              </a:ext>
            </a:extLst>
          </p:cNvPr>
          <p:cNvSpPr/>
          <p:nvPr/>
        </p:nvSpPr>
        <p:spPr>
          <a:xfrm>
            <a:off x="4483914" y="2860456"/>
            <a:ext cx="1166070" cy="646330"/>
          </a:xfrm>
          <a:prstGeom prst="hear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WAIT</a:t>
            </a:r>
            <a:endParaRPr lang="ko-KR" altLang="en-US" dirty="0"/>
          </a:p>
        </p:txBody>
      </p:sp>
      <p:sp>
        <p:nvSpPr>
          <p:cNvPr id="42" name="하트 41">
            <a:extLst>
              <a:ext uri="{FF2B5EF4-FFF2-40B4-BE49-F238E27FC236}">
                <a16:creationId xmlns:a16="http://schemas.microsoft.com/office/drawing/2014/main" id="{73523E82-5374-412D-B38A-829FDA3D312B}"/>
              </a:ext>
            </a:extLst>
          </p:cNvPr>
          <p:cNvSpPr/>
          <p:nvPr/>
        </p:nvSpPr>
        <p:spPr>
          <a:xfrm>
            <a:off x="5952683" y="2860456"/>
            <a:ext cx="1166070" cy="646330"/>
          </a:xfrm>
          <a:prstGeom prst="hear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WAIT</a:t>
            </a:r>
            <a:endParaRPr lang="ko-KR" altLang="en-US" dirty="0"/>
          </a:p>
        </p:txBody>
      </p:sp>
      <p:sp>
        <p:nvSpPr>
          <p:cNvPr id="43" name="하트 42">
            <a:extLst>
              <a:ext uri="{FF2B5EF4-FFF2-40B4-BE49-F238E27FC236}">
                <a16:creationId xmlns:a16="http://schemas.microsoft.com/office/drawing/2014/main" id="{47A453F3-522B-4AF6-B665-2897EFD19642}"/>
              </a:ext>
            </a:extLst>
          </p:cNvPr>
          <p:cNvSpPr/>
          <p:nvPr/>
        </p:nvSpPr>
        <p:spPr>
          <a:xfrm>
            <a:off x="7340363" y="2860456"/>
            <a:ext cx="1166070" cy="646330"/>
          </a:xfrm>
          <a:prstGeom prst="hear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SIG</a:t>
            </a:r>
          </a:p>
          <a:p>
            <a:pPr algn="ctr"/>
            <a:r>
              <a:rPr lang="en-US" altLang="ko-KR" dirty="0"/>
              <a:t>WAIT</a:t>
            </a:r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0681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game_play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SIG_WAIT </a:t>
            </a:r>
            <a:r>
              <a:rPr lang="ko-KR" altLang="en-US" dirty="0"/>
              <a:t>수신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en-US" altLang="ko-KR" dirty="0" err="1"/>
              <a:t>game_update</a:t>
            </a:r>
            <a:r>
              <a:rPr lang="en-US" altLang="ko-KR" dirty="0"/>
              <a:t> </a:t>
            </a:r>
            <a:r>
              <a:rPr lang="ko-KR" altLang="en-US" dirty="0"/>
              <a:t>진행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76620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369D138E-2840-4F5C-97A5-64F3E6BDE599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4400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6. </a:t>
            </a:r>
            <a:r>
              <a:rPr lang="en-US" altLang="ko-KR" dirty="0" err="1"/>
              <a:t>game_roll_and_go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packet_recv</a:t>
            </a:r>
            <a:r>
              <a:rPr lang="ko-KR" altLang="en-US" dirty="0"/>
              <a:t>로 </a:t>
            </a:r>
            <a:r>
              <a:rPr lang="ko-KR" altLang="en-US" dirty="0" err="1"/>
              <a:t>턴플의</a:t>
            </a:r>
            <a:r>
              <a:rPr lang="ko-KR" altLang="en-US" dirty="0"/>
              <a:t> 패킷 대기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47803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roll_and_go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roll_dice</a:t>
            </a:r>
            <a:r>
              <a:rPr lang="en-US" altLang="ko-KR" dirty="0"/>
              <a:t>(</a:t>
            </a:r>
            <a:r>
              <a:rPr lang="ko-KR" altLang="en-US" dirty="0" err="1"/>
              <a:t>주사위값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choice_value</a:t>
            </a:r>
            <a:r>
              <a:rPr lang="en-US" altLang="ko-KR" dirty="0"/>
              <a:t>(</a:t>
            </a:r>
            <a:r>
              <a:rPr lang="ko-KR" altLang="en-US" dirty="0" err="1"/>
              <a:t>선택값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return_player_position</a:t>
            </a:r>
            <a:r>
              <a:rPr lang="en-US" altLang="ko-KR" dirty="0"/>
              <a:t>(</a:t>
            </a:r>
            <a:r>
              <a:rPr lang="ko-KR" altLang="en-US" dirty="0" err="1"/>
              <a:t>위치값</a:t>
            </a:r>
            <a:r>
              <a:rPr lang="en-US" altLang="ko-KR" dirty="0"/>
              <a:t>) </a:t>
            </a:r>
            <a:r>
              <a:rPr lang="ko-KR" altLang="en-US" dirty="0"/>
              <a:t>선택</a:t>
            </a:r>
            <a:endParaRPr lang="en-US" altLang="ko-KR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4489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6-</a:t>
            </a:r>
            <a:r>
              <a:rPr lang="ko-KR" altLang="en-US" dirty="0"/>
              <a:t>나</a:t>
            </a:r>
            <a:r>
              <a:rPr lang="en-US" altLang="ko-KR" dirty="0"/>
              <a:t>. </a:t>
            </a:r>
            <a:r>
              <a:rPr lang="en-US" altLang="ko-KR" dirty="0" err="1"/>
              <a:t>game_update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packet_recv</a:t>
            </a:r>
            <a:r>
              <a:rPr lang="ko-KR" altLang="en-US" dirty="0"/>
              <a:t>로 서버의 </a:t>
            </a:r>
            <a:r>
              <a:rPr lang="en-US" altLang="ko-KR" dirty="0"/>
              <a:t>route </a:t>
            </a:r>
            <a:r>
              <a:rPr lang="ko-KR" altLang="en-US" dirty="0"/>
              <a:t>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11829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3118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7. </a:t>
            </a:r>
            <a:r>
              <a:rPr lang="en-US" altLang="ko-KR" dirty="0" err="1"/>
              <a:t>game_roll_and_go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 err="1"/>
              <a:t>턴플의</a:t>
            </a:r>
            <a:r>
              <a:rPr lang="ko-KR" altLang="en-US" dirty="0"/>
              <a:t> 패킷을 수신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6035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7-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roll_and_go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packet_send</a:t>
            </a:r>
            <a:r>
              <a:rPr lang="en-US" altLang="ko-KR" dirty="0"/>
              <a:t>() </a:t>
            </a:r>
            <a:r>
              <a:rPr lang="ko-KR" altLang="en-US" dirty="0"/>
              <a:t>호출</a:t>
            </a:r>
            <a:r>
              <a:rPr lang="en-US" altLang="ko-KR" dirty="0"/>
              <a:t>. </a:t>
            </a:r>
            <a:r>
              <a:rPr lang="ko-KR" altLang="en-US" dirty="0"/>
              <a:t>이후 </a:t>
            </a:r>
            <a:r>
              <a:rPr lang="en-US" altLang="ko-KR" dirty="0" err="1"/>
              <a:t>game_update</a:t>
            </a:r>
            <a:r>
              <a:rPr lang="en-US" altLang="ko-KR" dirty="0"/>
              <a:t> </a:t>
            </a:r>
            <a:r>
              <a:rPr lang="ko-KR" altLang="en-US" dirty="0"/>
              <a:t>상태로</a:t>
            </a:r>
            <a:r>
              <a:rPr lang="en-US" altLang="ko-KR" dirty="0"/>
              <a:t>..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4489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7-</a:t>
            </a:r>
            <a:r>
              <a:rPr lang="ko-KR" altLang="en-US" dirty="0"/>
              <a:t>나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game_update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packet_recv</a:t>
            </a:r>
            <a:r>
              <a:rPr lang="ko-KR" altLang="en-US" dirty="0"/>
              <a:t>로 서버의 </a:t>
            </a:r>
            <a:r>
              <a:rPr lang="en-US" altLang="ko-KR" dirty="0"/>
              <a:t>route </a:t>
            </a:r>
            <a:r>
              <a:rPr lang="ko-KR" altLang="en-US" dirty="0"/>
              <a:t>대기</a:t>
            </a:r>
            <a:endParaRPr lang="en-US" altLang="ko-KR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420FA36-8B50-4A52-881C-66B7AA062A22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2944536" y="2709643"/>
            <a:ext cx="1739607" cy="947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육각형 28">
            <a:extLst>
              <a:ext uri="{FF2B5EF4-FFF2-40B4-BE49-F238E27FC236}">
                <a16:creationId xmlns:a16="http://schemas.microsoft.com/office/drawing/2014/main" id="{7C9FC989-D531-4F2E-BFBB-72EA79248238}"/>
              </a:ext>
            </a:extLst>
          </p:cNvPr>
          <p:cNvSpPr/>
          <p:nvPr/>
        </p:nvSpPr>
        <p:spPr>
          <a:xfrm>
            <a:off x="31248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</p:spTree>
    <p:extLst>
      <p:ext uri="{BB962C8B-B14F-4D97-AF65-F5344CB8AC3E}">
        <p14:creationId xmlns:p14="http://schemas.microsoft.com/office/powerpoint/2010/main" val="3373529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6A9FC0D-F9A7-4921-91AA-5CEEE1B56279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5804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8. </a:t>
            </a:r>
            <a:r>
              <a:rPr lang="en-US" altLang="ko-KR" dirty="0" err="1"/>
              <a:t>game_roll_and_go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각 플레이어의 패킷에 반영</a:t>
            </a:r>
            <a:r>
              <a:rPr lang="en-US" altLang="ko-KR" dirty="0"/>
              <a:t>, </a:t>
            </a:r>
            <a:r>
              <a:rPr lang="ko-KR" altLang="en-US" dirty="0"/>
              <a:t>다음 단계로 설정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6035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8-</a:t>
            </a:r>
            <a:r>
              <a:rPr lang="ko-KR" altLang="en-US" dirty="0"/>
              <a:t>턴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roll_and_go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packet_send</a:t>
            </a:r>
            <a:r>
              <a:rPr lang="en-US" altLang="ko-KR" dirty="0"/>
              <a:t>() </a:t>
            </a:r>
            <a:r>
              <a:rPr lang="ko-KR" altLang="en-US" dirty="0"/>
              <a:t>호출</a:t>
            </a:r>
            <a:r>
              <a:rPr lang="en-US" altLang="ko-KR" dirty="0"/>
              <a:t>. </a:t>
            </a:r>
            <a:r>
              <a:rPr lang="ko-KR" altLang="en-US" dirty="0"/>
              <a:t>이후 </a:t>
            </a:r>
            <a:r>
              <a:rPr lang="en-US" altLang="ko-KR" dirty="0" err="1"/>
              <a:t>game_update</a:t>
            </a:r>
            <a:r>
              <a:rPr lang="en-US" altLang="ko-KR" dirty="0"/>
              <a:t> </a:t>
            </a:r>
            <a:r>
              <a:rPr lang="ko-KR" altLang="en-US" dirty="0"/>
              <a:t>상태로</a:t>
            </a:r>
            <a:r>
              <a:rPr lang="en-US" altLang="ko-KR" dirty="0"/>
              <a:t>..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4489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8-</a:t>
            </a:r>
            <a:r>
              <a:rPr lang="ko-KR" altLang="en-US" dirty="0"/>
              <a:t>나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game_update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packet_recv</a:t>
            </a:r>
            <a:r>
              <a:rPr lang="ko-KR" altLang="en-US" dirty="0"/>
              <a:t>로 서버의 </a:t>
            </a:r>
            <a:r>
              <a:rPr lang="en-US" altLang="ko-KR" dirty="0"/>
              <a:t>route </a:t>
            </a:r>
            <a:r>
              <a:rPr lang="ko-KR" altLang="en-US" dirty="0"/>
              <a:t>대기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59011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720DD4A-28FE-49BE-8015-8C0E0AA5D0FF}"/>
              </a:ext>
            </a:extLst>
          </p:cNvPr>
          <p:cNvCxnSpPr>
            <a:cxnSpLocks/>
          </p:cNvCxnSpPr>
          <p:nvPr/>
        </p:nvCxnSpPr>
        <p:spPr>
          <a:xfrm flipH="1">
            <a:off x="2944536" y="2157369"/>
            <a:ext cx="2806114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9AD3AC2-BE57-4852-8598-0AB5267EB103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798502" y="2157369"/>
            <a:ext cx="940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2EC264A-B749-4A93-AA75-27EB9D9AEA35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5739468" y="2157369"/>
            <a:ext cx="913000" cy="14561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55C1916-9540-4F99-896E-F4C0618F606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5739468" y="2157369"/>
            <a:ext cx="2766966" cy="15002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781475-3AEA-492F-A028-35A304383256}"/>
              </a:ext>
            </a:extLst>
          </p:cNvPr>
          <p:cNvSpPr/>
          <p:nvPr/>
        </p:nvSpPr>
        <p:spPr>
          <a:xfrm>
            <a:off x="3800213" y="1367404"/>
            <a:ext cx="3867325" cy="13422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25B9B24-CDFC-48AB-8496-C89178064DEE}"/>
              </a:ext>
            </a:extLst>
          </p:cNvPr>
          <p:cNvSpPr/>
          <p:nvPr/>
        </p:nvSpPr>
        <p:spPr>
          <a:xfrm>
            <a:off x="2357306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턴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014FB50-B346-4FA5-84CA-2029069A279D}"/>
              </a:ext>
            </a:extLst>
          </p:cNvPr>
          <p:cNvSpPr/>
          <p:nvPr/>
        </p:nvSpPr>
        <p:spPr>
          <a:xfrm>
            <a:off x="4211272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BAB5441-71F8-41F4-AE83-E430D85911B3}"/>
              </a:ext>
            </a:extLst>
          </p:cNvPr>
          <p:cNvSpPr/>
          <p:nvPr/>
        </p:nvSpPr>
        <p:spPr>
          <a:xfrm>
            <a:off x="6065238" y="3613556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5186844-3796-4844-8FB4-7BBDF1F62F34}"/>
              </a:ext>
            </a:extLst>
          </p:cNvPr>
          <p:cNvSpPr/>
          <p:nvPr/>
        </p:nvSpPr>
        <p:spPr>
          <a:xfrm>
            <a:off x="7919204" y="3657599"/>
            <a:ext cx="1174459" cy="117445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548C13-1D4F-45A1-BFA6-B15711415EA8}"/>
              </a:ext>
            </a:extLst>
          </p:cNvPr>
          <p:cNvSpPr txBox="1"/>
          <p:nvPr/>
        </p:nvSpPr>
        <p:spPr>
          <a:xfrm>
            <a:off x="260059" y="385894"/>
            <a:ext cx="38645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9. </a:t>
            </a:r>
            <a:r>
              <a:rPr lang="en-US" altLang="ko-KR" dirty="0" err="1"/>
              <a:t>game_roll_and_go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packet_route</a:t>
            </a:r>
            <a:r>
              <a:rPr lang="en-US" altLang="ko-KR" dirty="0"/>
              <a:t>()</a:t>
            </a:r>
            <a:r>
              <a:rPr lang="ko-KR" altLang="en-US" dirty="0"/>
              <a:t>로 뿌려준다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return 0;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4FF222-5DF5-42A0-A038-A89F7393E16C}"/>
              </a:ext>
            </a:extLst>
          </p:cNvPr>
          <p:cNvSpPr txBox="1"/>
          <p:nvPr/>
        </p:nvSpPr>
        <p:spPr>
          <a:xfrm>
            <a:off x="260059" y="5121264"/>
            <a:ext cx="36485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9-</a:t>
            </a:r>
            <a:r>
              <a:rPr lang="ko-KR" altLang="en-US" dirty="0"/>
              <a:t>턴</a:t>
            </a:r>
            <a:r>
              <a:rPr lang="en-US" altLang="ko-KR" dirty="0"/>
              <a:t>. </a:t>
            </a:r>
            <a:r>
              <a:rPr lang="en-US" altLang="ko-KR" dirty="0" err="1"/>
              <a:t>game_update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서버에서 온 </a:t>
            </a:r>
            <a:r>
              <a:rPr lang="en-US" altLang="ko-KR" dirty="0"/>
              <a:t>packet </a:t>
            </a:r>
            <a:r>
              <a:rPr lang="ko-KR" altLang="en-US" dirty="0"/>
              <a:t>수신</a:t>
            </a:r>
            <a:endParaRPr lang="en-US" altLang="ko-KR" dirty="0"/>
          </a:p>
          <a:p>
            <a:r>
              <a:rPr lang="en-US" altLang="ko-KR" dirty="0"/>
              <a:t>	UI </a:t>
            </a:r>
            <a:r>
              <a:rPr lang="ko-KR" altLang="en-US" dirty="0"/>
              <a:t>업데이트</a:t>
            </a:r>
            <a:endParaRPr lang="en-US" altLang="ko-KR" dirty="0"/>
          </a:p>
          <a:p>
            <a:r>
              <a:rPr lang="en-US" altLang="ko-KR" dirty="0"/>
              <a:t>	return 0;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F96D16F-CA6C-49D4-B62B-2C12506402B3}"/>
              </a:ext>
            </a:extLst>
          </p:cNvPr>
          <p:cNvSpPr/>
          <p:nvPr/>
        </p:nvSpPr>
        <p:spPr>
          <a:xfrm>
            <a:off x="9011172" y="780175"/>
            <a:ext cx="308998" cy="30200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9A75D0-FCFD-4177-8A0F-2CE8E2A918AD}"/>
              </a:ext>
            </a:extLst>
          </p:cNvPr>
          <p:cNvSpPr txBox="1"/>
          <p:nvPr/>
        </p:nvSpPr>
        <p:spPr>
          <a:xfrm>
            <a:off x="9435004" y="74651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신호 대기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1DF4FEF-686E-4680-95E5-995020D5474B}"/>
              </a:ext>
            </a:extLst>
          </p:cNvPr>
          <p:cNvSpPr/>
          <p:nvPr/>
        </p:nvSpPr>
        <p:spPr>
          <a:xfrm>
            <a:off x="9011172" y="1166285"/>
            <a:ext cx="308998" cy="30200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45B87F-555B-4BD4-A66D-ACD26C9BCAF4}"/>
              </a:ext>
            </a:extLst>
          </p:cNvPr>
          <p:cNvSpPr txBox="1"/>
          <p:nvPr/>
        </p:nvSpPr>
        <p:spPr>
          <a:xfrm>
            <a:off x="9435004" y="113262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패킷 대기</a:t>
            </a: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CA2D72-FB86-4313-8863-CBD9A4BA67C1}"/>
              </a:ext>
            </a:extLst>
          </p:cNvPr>
          <p:cNvSpPr/>
          <p:nvPr/>
        </p:nvSpPr>
        <p:spPr>
          <a:xfrm>
            <a:off x="9011172" y="394065"/>
            <a:ext cx="308998" cy="3020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5AE08-1827-44A7-BD74-948A58FCCD10}"/>
              </a:ext>
            </a:extLst>
          </p:cNvPr>
          <p:cNvSpPr txBox="1"/>
          <p:nvPr/>
        </p:nvSpPr>
        <p:spPr>
          <a:xfrm>
            <a:off x="9435004" y="3604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진행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621B06-BCFD-4024-819C-5FAE398C2BC3}"/>
              </a:ext>
            </a:extLst>
          </p:cNvPr>
          <p:cNvSpPr txBox="1"/>
          <p:nvPr/>
        </p:nvSpPr>
        <p:spPr>
          <a:xfrm>
            <a:off x="6358139" y="5121264"/>
            <a:ext cx="36485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9-</a:t>
            </a:r>
            <a:r>
              <a:rPr lang="ko-KR" altLang="en-US" dirty="0"/>
              <a:t>나</a:t>
            </a:r>
            <a:r>
              <a:rPr lang="en-US" altLang="ko-KR" dirty="0"/>
              <a:t>(</a:t>
            </a:r>
            <a:r>
              <a:rPr lang="ko-KR" altLang="en-US" dirty="0"/>
              <a:t>그대로</a:t>
            </a:r>
            <a:r>
              <a:rPr lang="en-US" altLang="ko-KR" dirty="0"/>
              <a:t>). </a:t>
            </a:r>
            <a:r>
              <a:rPr lang="en-US" altLang="ko-KR" dirty="0" err="1"/>
              <a:t>game_update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서버에서 온 </a:t>
            </a:r>
            <a:r>
              <a:rPr lang="en-US" altLang="ko-KR" dirty="0"/>
              <a:t>packet </a:t>
            </a:r>
            <a:r>
              <a:rPr lang="ko-KR" altLang="en-US" dirty="0"/>
              <a:t>수신</a:t>
            </a:r>
            <a:endParaRPr lang="en-US" altLang="ko-KR" dirty="0"/>
          </a:p>
          <a:p>
            <a:r>
              <a:rPr lang="en-US" altLang="ko-KR" dirty="0"/>
              <a:t>	UI </a:t>
            </a:r>
            <a:r>
              <a:rPr lang="ko-KR" altLang="en-US" dirty="0"/>
              <a:t>업데이트</a:t>
            </a:r>
            <a:endParaRPr lang="en-US" altLang="ko-KR" dirty="0"/>
          </a:p>
          <a:p>
            <a:r>
              <a:rPr lang="en-US" altLang="ko-KR" dirty="0"/>
              <a:t>	return 0;</a:t>
            </a:r>
          </a:p>
        </p:txBody>
      </p:sp>
      <p:sp>
        <p:nvSpPr>
          <p:cNvPr id="24" name="육각형 23">
            <a:extLst>
              <a:ext uri="{FF2B5EF4-FFF2-40B4-BE49-F238E27FC236}">
                <a16:creationId xmlns:a16="http://schemas.microsoft.com/office/drawing/2014/main" id="{6EFEFBBF-A07D-44D2-8EF3-DD57E2077E4E}"/>
              </a:ext>
            </a:extLst>
          </p:cNvPr>
          <p:cNvSpPr/>
          <p:nvPr/>
        </p:nvSpPr>
        <p:spPr>
          <a:xfrm>
            <a:off x="31248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5" name="육각형 24">
            <a:extLst>
              <a:ext uri="{FF2B5EF4-FFF2-40B4-BE49-F238E27FC236}">
                <a16:creationId xmlns:a16="http://schemas.microsoft.com/office/drawing/2014/main" id="{B9901949-6161-4E28-B5ED-D0A0A6FB426B}"/>
              </a:ext>
            </a:extLst>
          </p:cNvPr>
          <p:cNvSpPr/>
          <p:nvPr/>
        </p:nvSpPr>
        <p:spPr>
          <a:xfrm>
            <a:off x="4496498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6" name="육각형 25">
            <a:extLst>
              <a:ext uri="{FF2B5EF4-FFF2-40B4-BE49-F238E27FC236}">
                <a16:creationId xmlns:a16="http://schemas.microsoft.com/office/drawing/2014/main" id="{71417311-18BC-402F-B315-32A926AB5682}"/>
              </a:ext>
            </a:extLst>
          </p:cNvPr>
          <p:cNvSpPr/>
          <p:nvPr/>
        </p:nvSpPr>
        <p:spPr>
          <a:xfrm>
            <a:off x="5863900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  <p:sp>
        <p:nvSpPr>
          <p:cNvPr id="27" name="육각형 26">
            <a:extLst>
              <a:ext uri="{FF2B5EF4-FFF2-40B4-BE49-F238E27FC236}">
                <a16:creationId xmlns:a16="http://schemas.microsoft.com/office/drawing/2014/main" id="{57741F2E-EA27-4EE9-8384-1E53BB99E4FC}"/>
              </a:ext>
            </a:extLst>
          </p:cNvPr>
          <p:cNvSpPr/>
          <p:nvPr/>
        </p:nvSpPr>
        <p:spPr>
          <a:xfrm>
            <a:off x="7250182" y="3006753"/>
            <a:ext cx="1174459" cy="353736"/>
          </a:xfrm>
          <a:prstGeom prst="hexag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패킷</a:t>
            </a:r>
          </a:p>
        </p:txBody>
      </p:sp>
    </p:spTree>
    <p:extLst>
      <p:ext uri="{BB962C8B-B14F-4D97-AF65-F5344CB8AC3E}">
        <p14:creationId xmlns:p14="http://schemas.microsoft.com/office/powerpoint/2010/main" val="3150007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2058</Words>
  <Application>Microsoft Office PowerPoint</Application>
  <PresentationFormat>와이드스크린</PresentationFormat>
  <Paragraphs>497</Paragraphs>
  <Slides>44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48" baseType="lpstr"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우석</dc:creator>
  <cp:lastModifiedBy>김 우석</cp:lastModifiedBy>
  <cp:revision>1</cp:revision>
  <dcterms:created xsi:type="dcterms:W3CDTF">2020-07-07T03:40:07Z</dcterms:created>
  <dcterms:modified xsi:type="dcterms:W3CDTF">2020-07-07T03:40:21Z</dcterms:modified>
</cp:coreProperties>
</file>